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notesMasterIdLst>
    <p:notesMasterId r:id="rId12"/>
  </p:notesMasterIdLst>
  <p:handoutMasterIdLst>
    <p:handoutMasterId r:id="rId13"/>
  </p:handoutMasterIdLst>
  <p:sldIdLst>
    <p:sldId id="262" r:id="rId5"/>
    <p:sldId id="313" r:id="rId6"/>
    <p:sldId id="318" r:id="rId7"/>
    <p:sldId id="314" r:id="rId8"/>
    <p:sldId id="316" r:id="rId9"/>
    <p:sldId id="317" r:id="rId10"/>
    <p:sldId id="269" r:id="rId11"/>
  </p:sldIdLst>
  <p:sldSz cx="12192000" cy="6858000"/>
  <p:notesSz cx="6858000" cy="9144000"/>
  <p:embeddedFontLst>
    <p:embeddedFont>
      <p:font typeface="Calibri" panose="020F0502020204030204" pitchFamily="34" charset="0"/>
      <p:regular r:id="rId14"/>
      <p:bold r:id="rId15"/>
      <p:italic r:id="rId16"/>
      <p:boldItalic r:id="rId17"/>
    </p:embeddedFont>
    <p:embeddedFont>
      <p:font typeface="Open Sans" panose="020B0606030504020204" pitchFamily="34" charset="0"/>
      <p:regular r:id="rId18"/>
      <p:bold r:id="rId19"/>
      <p:italic r:id="rId20"/>
      <p:boldItalic r:id="rId21"/>
    </p:embeddedFont>
    <p:embeddedFont>
      <p:font typeface="Open Sans Light" panose="020B0306030504020204" pitchFamily="34" charset="0"/>
      <p:regular r:id="rId22"/>
      <p:italic r:id="rId23"/>
    </p:embeddedFont>
    <p:embeddedFont>
      <p:font typeface="Poppins Black" panose="00000A00000000000000" pitchFamily="2" charset="0"/>
      <p:bold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ristina Roman" initials="CR" lastIdx="2" clrIdx="0">
    <p:extLst>
      <p:ext uri="{19B8F6BF-5375-455C-9EA6-DF929625EA0E}">
        <p15:presenceInfo xmlns:p15="http://schemas.microsoft.com/office/powerpoint/2012/main" userId="S::cristina.roman@accesa.eu::0e152267-cf3e-4477-9f3a-30cd4e7332b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69AE"/>
    <a:srgbClr val="00B6C8"/>
    <a:srgbClr val="557DBF"/>
    <a:srgbClr val="0097B9"/>
    <a:srgbClr val="FFFFFF"/>
    <a:srgbClr val="FF9400"/>
    <a:srgbClr val="ED224B"/>
    <a:srgbClr val="3F90BD"/>
    <a:srgbClr val="283B41"/>
    <a:srgbClr val="0058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33BE5B-1BB7-4A92-908A-15F507408517}" v="44" dt="2023-02-06T13:05:26.9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67" autoAdjust="0"/>
    <p:restoredTop sz="85576" autoAdjust="0"/>
  </p:normalViewPr>
  <p:slideViewPr>
    <p:cSldViewPr snapToGrid="0">
      <p:cViewPr varScale="1">
        <p:scale>
          <a:sx n="95" d="100"/>
          <a:sy n="95" d="100"/>
        </p:scale>
        <p:origin x="966" y="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0" d="100"/>
          <a:sy n="120" d="100"/>
        </p:scale>
        <p:origin x="4962" y="12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openxmlformats.org/officeDocument/2006/relationships/font" Target="fonts/font5.fntdata"/><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font" Target="fonts/font8.fntdata"/><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customXml" Target="../customXml/item2.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1.fntdata"/><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6.fntdata"/><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andru Parvu" userId="db774671-c867-4c14-9488-f4c1f4ddf7e3" providerId="ADAL" clId="{E833BE5B-1BB7-4A92-908A-15F507408517}"/>
    <pc:docChg chg="modSld">
      <pc:chgData name="Alexandru Parvu" userId="db774671-c867-4c14-9488-f4c1f4ddf7e3" providerId="ADAL" clId="{E833BE5B-1BB7-4A92-908A-15F507408517}" dt="2023-02-06T13:05:26.992" v="42" actId="20577"/>
      <pc:docMkLst>
        <pc:docMk/>
      </pc:docMkLst>
      <pc:sldChg chg="modSp">
        <pc:chgData name="Alexandru Parvu" userId="db774671-c867-4c14-9488-f4c1f4ddf7e3" providerId="ADAL" clId="{E833BE5B-1BB7-4A92-908A-15F507408517}" dt="2023-02-06T13:05:26.992" v="42" actId="20577"/>
        <pc:sldMkLst>
          <pc:docMk/>
          <pc:sldMk cId="2174401399" sldId="262"/>
        </pc:sldMkLst>
        <pc:spChg chg="mod">
          <ac:chgData name="Alexandru Parvu" userId="db774671-c867-4c14-9488-f4c1f4ddf7e3" providerId="ADAL" clId="{E833BE5B-1BB7-4A92-908A-15F507408517}" dt="2023-02-06T13:05:26.992" v="42" actId="20577"/>
          <ac:spMkLst>
            <pc:docMk/>
            <pc:sldMk cId="2174401399" sldId="262"/>
            <ac:spMk id="4" creationId="{3A11F6CA-CD8D-496B-920A-1F5840C547B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56BA4DF-12D5-474B-94B8-0CF4989F86A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O"/>
          </a:p>
        </p:txBody>
      </p:sp>
      <p:sp>
        <p:nvSpPr>
          <p:cNvPr id="3" name="Date Placeholder 2">
            <a:extLst>
              <a:ext uri="{FF2B5EF4-FFF2-40B4-BE49-F238E27FC236}">
                <a16:creationId xmlns:a16="http://schemas.microsoft.com/office/drawing/2014/main" id="{0743542F-1724-DA4D-8976-2DE2CDE0A7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C662D83-EBA5-7145-BC59-9CB0C871149A}" type="datetimeFigureOut">
              <a:rPr lang="en-RO" smtClean="0"/>
              <a:t>02/06/2023</a:t>
            </a:fld>
            <a:endParaRPr lang="en-RO"/>
          </a:p>
        </p:txBody>
      </p:sp>
      <p:sp>
        <p:nvSpPr>
          <p:cNvPr id="4" name="Footer Placeholder 3">
            <a:extLst>
              <a:ext uri="{FF2B5EF4-FFF2-40B4-BE49-F238E27FC236}">
                <a16:creationId xmlns:a16="http://schemas.microsoft.com/office/drawing/2014/main" id="{58B6D8C3-30B3-B846-A6ED-93ED45C8991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RO"/>
          </a:p>
        </p:txBody>
      </p:sp>
      <p:sp>
        <p:nvSpPr>
          <p:cNvPr id="5" name="Slide Number Placeholder 4">
            <a:extLst>
              <a:ext uri="{FF2B5EF4-FFF2-40B4-BE49-F238E27FC236}">
                <a16:creationId xmlns:a16="http://schemas.microsoft.com/office/drawing/2014/main" id="{39112CDD-AD3F-D146-A304-E915E707CC4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675BF1-739D-3F40-8E73-8740EC89C4A9}" type="slidenum">
              <a:rPr lang="en-RO" smtClean="0"/>
              <a:t>‹#›</a:t>
            </a:fld>
            <a:endParaRPr lang="en-RO"/>
          </a:p>
        </p:txBody>
      </p:sp>
    </p:spTree>
    <p:extLst>
      <p:ext uri="{BB962C8B-B14F-4D97-AF65-F5344CB8AC3E}">
        <p14:creationId xmlns:p14="http://schemas.microsoft.com/office/powerpoint/2010/main" val="8440046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1DE6C3-6322-4C64-8A62-DC2F9371EE0B}" type="datetimeFigureOut">
              <a:rPr lang="en-US" smtClean="0"/>
              <a:t>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B1ACAD-D49D-46DC-9252-AAD2414F4532}" type="slidenum">
              <a:rPr lang="en-US" smtClean="0"/>
              <a:t>‹#›</a:t>
            </a:fld>
            <a:endParaRPr lang="en-US"/>
          </a:p>
        </p:txBody>
      </p:sp>
    </p:spTree>
    <p:extLst>
      <p:ext uri="{BB962C8B-B14F-4D97-AF65-F5344CB8AC3E}">
        <p14:creationId xmlns:p14="http://schemas.microsoft.com/office/powerpoint/2010/main" val="2401801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B1ACAD-D49D-46DC-9252-AAD2414F4532}" type="slidenum">
              <a:rPr lang="en-US" smtClean="0"/>
              <a:t>3</a:t>
            </a:fld>
            <a:endParaRPr lang="en-US"/>
          </a:p>
        </p:txBody>
      </p:sp>
    </p:spTree>
    <p:extLst>
      <p:ext uri="{BB962C8B-B14F-4D97-AF65-F5344CB8AC3E}">
        <p14:creationId xmlns:p14="http://schemas.microsoft.com/office/powerpoint/2010/main" val="4248511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B1ACAD-D49D-46DC-9252-AAD2414F4532}" type="slidenum">
              <a:rPr lang="en-US" smtClean="0"/>
              <a:t>4</a:t>
            </a:fld>
            <a:endParaRPr lang="en-US"/>
          </a:p>
        </p:txBody>
      </p:sp>
    </p:spTree>
    <p:extLst>
      <p:ext uri="{BB962C8B-B14F-4D97-AF65-F5344CB8AC3E}">
        <p14:creationId xmlns:p14="http://schemas.microsoft.com/office/powerpoint/2010/main" val="3119194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Grant access but make it specific</a:t>
            </a:r>
          </a:p>
          <a:p>
            <a:endParaRPr lang="en-US" dirty="0"/>
          </a:p>
        </p:txBody>
      </p:sp>
      <p:sp>
        <p:nvSpPr>
          <p:cNvPr id="4" name="Slide Number Placeholder 3"/>
          <p:cNvSpPr>
            <a:spLocks noGrp="1"/>
          </p:cNvSpPr>
          <p:nvPr>
            <p:ph type="sldNum" sz="quarter" idx="5"/>
          </p:nvPr>
        </p:nvSpPr>
        <p:spPr/>
        <p:txBody>
          <a:bodyPr/>
          <a:lstStyle/>
          <a:p>
            <a:fld id="{7DB1ACAD-D49D-46DC-9252-AAD2414F4532}" type="slidenum">
              <a:rPr lang="en-US" smtClean="0"/>
              <a:t>6</a:t>
            </a:fld>
            <a:endParaRPr lang="en-US"/>
          </a:p>
        </p:txBody>
      </p:sp>
    </p:spTree>
    <p:extLst>
      <p:ext uri="{BB962C8B-B14F-4D97-AF65-F5344CB8AC3E}">
        <p14:creationId xmlns:p14="http://schemas.microsoft.com/office/powerpoint/2010/main" val="24630307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mpty + Logo">
    <p:bg>
      <p:bgPr>
        <a:gradFill>
          <a:gsLst>
            <a:gs pos="0">
              <a:srgbClr val="00B6C8"/>
            </a:gs>
            <a:gs pos="100000">
              <a:srgbClr val="557DBF"/>
            </a:gs>
          </a:gsLst>
          <a:lin ang="2700000" scaled="0"/>
        </a:gradFill>
        <a:effectLst/>
      </p:bgPr>
    </p:bg>
    <p:spTree>
      <p:nvGrpSpPr>
        <p:cNvPr id="1" name=""/>
        <p:cNvGrpSpPr/>
        <p:nvPr/>
      </p:nvGrpSpPr>
      <p:grpSpPr>
        <a:xfrm>
          <a:off x="0" y="0"/>
          <a:ext cx="0" cy="0"/>
          <a:chOff x="0" y="0"/>
          <a:chExt cx="0" cy="0"/>
        </a:xfrm>
      </p:grpSpPr>
      <p:pic>
        <p:nvPicPr>
          <p:cNvPr id="2" name="Logo">
            <a:extLst>
              <a:ext uri="{FF2B5EF4-FFF2-40B4-BE49-F238E27FC236}">
                <a16:creationId xmlns:a16="http://schemas.microsoft.com/office/drawing/2014/main" id="{D18A8C0D-5B45-4174-8F7E-7FA7A857D76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1673" y="76096"/>
            <a:ext cx="1490304" cy="758192"/>
          </a:xfrm>
          <a:prstGeom prst="rect">
            <a:avLst/>
          </a:prstGeom>
        </p:spPr>
      </p:pic>
    </p:spTree>
    <p:extLst>
      <p:ext uri="{BB962C8B-B14F-4D97-AF65-F5344CB8AC3E}">
        <p14:creationId xmlns:p14="http://schemas.microsoft.com/office/powerpoint/2010/main" val="6233055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461">
          <p15:clr>
            <a:srgbClr val="FBAE40"/>
          </p15:clr>
        </p15:guide>
        <p15:guide id="4" orient="horz" pos="459">
          <p15:clr>
            <a:srgbClr val="FBAE40"/>
          </p15:clr>
        </p15:guide>
        <p15:guide id="5" pos="7219">
          <p15:clr>
            <a:srgbClr val="FBAE40"/>
          </p15:clr>
        </p15:guide>
        <p15:guide id="6" orient="horz" pos="386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
    <p:bg>
      <p:bgPr>
        <a:gradFill>
          <a:gsLst>
            <a:gs pos="0">
              <a:srgbClr val="00B6C8"/>
            </a:gs>
            <a:gs pos="100000">
              <a:srgbClr val="557DBF"/>
            </a:gs>
          </a:gsLst>
          <a:lin ang="2700000" scaled="0"/>
        </a:gradFill>
        <a:effectLst/>
      </p:bgPr>
    </p:bg>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E4CFFBB0-27C6-4233-ABC6-E7B241866F60}"/>
              </a:ext>
            </a:extLst>
          </p:cNvPr>
          <p:cNvSpPr>
            <a:spLocks noGrp="1"/>
          </p:cNvSpPr>
          <p:nvPr>
            <p:ph type="body" sz="quarter" idx="11" hasCustomPrompt="1"/>
          </p:nvPr>
        </p:nvSpPr>
        <p:spPr>
          <a:xfrm>
            <a:off x="2783074" y="728663"/>
            <a:ext cx="7289462" cy="424732"/>
          </a:xfrm>
          <a:prstGeom prst="rect">
            <a:avLst/>
          </a:prstGeom>
          <a:noFill/>
        </p:spPr>
        <p:txBody>
          <a:bodyPr wrap="square" rtlCol="0">
            <a:spAutoFit/>
          </a:bodyPr>
          <a:lstStyle>
            <a:lvl1pPr>
              <a:buNone/>
              <a:defRPr lang="en-RO" sz="2400" b="0" i="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lvl="0"/>
            <a:r>
              <a:rPr lang="en-GB" dirty="0"/>
              <a:t>Table of content</a:t>
            </a:r>
            <a:endParaRPr lang="en-RO" dirty="0"/>
          </a:p>
        </p:txBody>
      </p:sp>
      <p:sp>
        <p:nvSpPr>
          <p:cNvPr id="8" name="Text Placeholder 13">
            <a:extLst>
              <a:ext uri="{FF2B5EF4-FFF2-40B4-BE49-F238E27FC236}">
                <a16:creationId xmlns:a16="http://schemas.microsoft.com/office/drawing/2014/main" id="{8BD3ECE1-A616-4FA6-9A01-A9F4BDD9220D}"/>
              </a:ext>
            </a:extLst>
          </p:cNvPr>
          <p:cNvSpPr>
            <a:spLocks noGrp="1"/>
          </p:cNvSpPr>
          <p:nvPr>
            <p:ph type="body" sz="quarter" idx="12" hasCustomPrompt="1"/>
          </p:nvPr>
        </p:nvSpPr>
        <p:spPr>
          <a:xfrm>
            <a:off x="2779759" y="1630277"/>
            <a:ext cx="7293388" cy="604781"/>
          </a:xfrm>
          <a:prstGeom prst="rect">
            <a:avLst/>
          </a:prstGeom>
          <a:noFill/>
        </p:spPr>
        <p:txBody>
          <a:bodyPr wrap="square" rtlCol="0">
            <a:spAutoFit/>
          </a:bodyPr>
          <a:lstStyle>
            <a:lvl1pPr>
              <a:buNone/>
              <a:defRPr lang="en-RO" sz="3600" b="1" i="1" dirty="0">
                <a:solidFill>
                  <a:schemeClr val="bg1"/>
                </a:solidFill>
                <a:latin typeface="Poppins Black" pitchFamily="2" charset="77"/>
                <a:ea typeface="Open Sans Light" panose="020B0306030504020204" pitchFamily="34" charset="0"/>
                <a:cs typeface="Poppins Black" pitchFamily="2" charset="77"/>
              </a:defRPr>
            </a:lvl1pPr>
          </a:lstStyle>
          <a:p>
            <a:pPr marL="0" lvl="0"/>
            <a:r>
              <a:rPr lang="en-GB" dirty="0"/>
              <a:t>1</a:t>
            </a:r>
            <a:endParaRPr lang="en-RO" dirty="0"/>
          </a:p>
        </p:txBody>
      </p:sp>
      <p:sp>
        <p:nvSpPr>
          <p:cNvPr id="10" name="Text Placeholder 13">
            <a:extLst>
              <a:ext uri="{FF2B5EF4-FFF2-40B4-BE49-F238E27FC236}">
                <a16:creationId xmlns:a16="http://schemas.microsoft.com/office/drawing/2014/main" id="{6BCF12D8-732D-4665-8400-9C1B6B382256}"/>
              </a:ext>
            </a:extLst>
          </p:cNvPr>
          <p:cNvSpPr>
            <a:spLocks noGrp="1"/>
          </p:cNvSpPr>
          <p:nvPr>
            <p:ph type="body" sz="quarter" idx="13" hasCustomPrompt="1"/>
          </p:nvPr>
        </p:nvSpPr>
        <p:spPr>
          <a:xfrm>
            <a:off x="2779758" y="2092706"/>
            <a:ext cx="7289462" cy="286232"/>
          </a:xfrm>
          <a:prstGeom prst="rect">
            <a:avLst/>
          </a:prstGeom>
          <a:noFill/>
        </p:spPr>
        <p:txBody>
          <a:bodyPr wrap="square" rtlCol="0">
            <a:spAutoFit/>
          </a:bodyPr>
          <a:lstStyle>
            <a:lvl1pPr>
              <a:buNone/>
              <a:defRPr lang="en-RO" sz="1400" b="1" i="0" dirty="0">
                <a:solidFill>
                  <a:schemeClr val="bg1">
                    <a:alpha val="7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a:r>
              <a:rPr lang="en-GB" dirty="0"/>
              <a:t>1</a:t>
            </a:r>
            <a:endParaRPr lang="en-RO" dirty="0"/>
          </a:p>
        </p:txBody>
      </p:sp>
      <p:sp>
        <p:nvSpPr>
          <p:cNvPr id="11" name="Text Placeholder 13">
            <a:extLst>
              <a:ext uri="{FF2B5EF4-FFF2-40B4-BE49-F238E27FC236}">
                <a16:creationId xmlns:a16="http://schemas.microsoft.com/office/drawing/2014/main" id="{CB0BB116-D6C6-4510-A4AB-BEA0BFDAAF49}"/>
              </a:ext>
            </a:extLst>
          </p:cNvPr>
          <p:cNvSpPr>
            <a:spLocks noGrp="1"/>
          </p:cNvSpPr>
          <p:nvPr>
            <p:ph type="body" sz="quarter" idx="14" hasCustomPrompt="1"/>
          </p:nvPr>
        </p:nvSpPr>
        <p:spPr>
          <a:xfrm>
            <a:off x="2779759" y="2589249"/>
            <a:ext cx="7293388" cy="604781"/>
          </a:xfrm>
          <a:prstGeom prst="rect">
            <a:avLst/>
          </a:prstGeom>
          <a:noFill/>
        </p:spPr>
        <p:txBody>
          <a:bodyPr wrap="square" rtlCol="0">
            <a:spAutoFit/>
          </a:bodyPr>
          <a:lstStyle>
            <a:lvl1pPr>
              <a:buNone/>
              <a:defRPr lang="en-RO" sz="3600" b="1" i="1" dirty="0">
                <a:solidFill>
                  <a:schemeClr val="bg1"/>
                </a:solidFill>
                <a:latin typeface="Poppins Black" pitchFamily="2" charset="77"/>
                <a:ea typeface="Open Sans Light" panose="020B0306030504020204" pitchFamily="34" charset="0"/>
                <a:cs typeface="Poppins Black" pitchFamily="2" charset="77"/>
              </a:defRPr>
            </a:lvl1pPr>
          </a:lstStyle>
          <a:p>
            <a:pPr marL="0" lvl="0"/>
            <a:r>
              <a:rPr lang="en-GB" dirty="0"/>
              <a:t>2</a:t>
            </a:r>
            <a:endParaRPr lang="en-RO" dirty="0"/>
          </a:p>
        </p:txBody>
      </p:sp>
      <p:sp>
        <p:nvSpPr>
          <p:cNvPr id="12" name="Text Placeholder 13">
            <a:extLst>
              <a:ext uri="{FF2B5EF4-FFF2-40B4-BE49-F238E27FC236}">
                <a16:creationId xmlns:a16="http://schemas.microsoft.com/office/drawing/2014/main" id="{645E45BD-A364-486F-8A22-8A17BD0990DF}"/>
              </a:ext>
            </a:extLst>
          </p:cNvPr>
          <p:cNvSpPr>
            <a:spLocks noGrp="1"/>
          </p:cNvSpPr>
          <p:nvPr>
            <p:ph type="body" sz="quarter" idx="15" hasCustomPrompt="1"/>
          </p:nvPr>
        </p:nvSpPr>
        <p:spPr>
          <a:xfrm>
            <a:off x="2779758" y="3051678"/>
            <a:ext cx="7289462" cy="286232"/>
          </a:xfrm>
          <a:prstGeom prst="rect">
            <a:avLst/>
          </a:prstGeom>
          <a:noFill/>
        </p:spPr>
        <p:txBody>
          <a:bodyPr wrap="square" rtlCol="0">
            <a:spAutoFit/>
          </a:bodyPr>
          <a:lstStyle>
            <a:lvl1pPr>
              <a:buNone/>
              <a:defRPr lang="en-RO" sz="1400" b="1" i="0" dirty="0">
                <a:solidFill>
                  <a:schemeClr val="bg1">
                    <a:alpha val="7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a:r>
              <a:rPr lang="en-GB" dirty="0"/>
              <a:t>2</a:t>
            </a:r>
            <a:endParaRPr lang="en-RO" dirty="0"/>
          </a:p>
        </p:txBody>
      </p:sp>
      <p:sp>
        <p:nvSpPr>
          <p:cNvPr id="13" name="Text Placeholder 13">
            <a:extLst>
              <a:ext uri="{FF2B5EF4-FFF2-40B4-BE49-F238E27FC236}">
                <a16:creationId xmlns:a16="http://schemas.microsoft.com/office/drawing/2014/main" id="{E5FDEFF5-5B48-485C-BA77-EB79632A59B9}"/>
              </a:ext>
            </a:extLst>
          </p:cNvPr>
          <p:cNvSpPr>
            <a:spLocks noGrp="1"/>
          </p:cNvSpPr>
          <p:nvPr>
            <p:ph type="body" sz="quarter" idx="16" hasCustomPrompt="1"/>
          </p:nvPr>
        </p:nvSpPr>
        <p:spPr>
          <a:xfrm>
            <a:off x="2779757" y="3548221"/>
            <a:ext cx="7293389" cy="604781"/>
          </a:xfrm>
          <a:prstGeom prst="rect">
            <a:avLst/>
          </a:prstGeom>
          <a:noFill/>
        </p:spPr>
        <p:txBody>
          <a:bodyPr wrap="square" rtlCol="0">
            <a:spAutoFit/>
          </a:bodyPr>
          <a:lstStyle>
            <a:lvl1pPr>
              <a:buNone/>
              <a:defRPr lang="en-RO" sz="3600" b="1" i="1" dirty="0">
                <a:solidFill>
                  <a:schemeClr val="bg1"/>
                </a:solidFill>
                <a:latin typeface="Poppins Black" pitchFamily="2" charset="77"/>
                <a:ea typeface="Open Sans Light" panose="020B0306030504020204" pitchFamily="34" charset="0"/>
                <a:cs typeface="Poppins Black" pitchFamily="2" charset="77"/>
              </a:defRPr>
            </a:lvl1pPr>
          </a:lstStyle>
          <a:p>
            <a:pPr marL="0" lvl="0"/>
            <a:r>
              <a:rPr lang="en-GB" dirty="0"/>
              <a:t>3</a:t>
            </a:r>
            <a:endParaRPr lang="en-RO" dirty="0"/>
          </a:p>
        </p:txBody>
      </p:sp>
      <p:sp>
        <p:nvSpPr>
          <p:cNvPr id="15" name="Text Placeholder 13">
            <a:extLst>
              <a:ext uri="{FF2B5EF4-FFF2-40B4-BE49-F238E27FC236}">
                <a16:creationId xmlns:a16="http://schemas.microsoft.com/office/drawing/2014/main" id="{AAC448F6-3F1D-4C46-BA0E-BE99F0879918}"/>
              </a:ext>
            </a:extLst>
          </p:cNvPr>
          <p:cNvSpPr>
            <a:spLocks noGrp="1"/>
          </p:cNvSpPr>
          <p:nvPr>
            <p:ph type="body" sz="quarter" idx="17" hasCustomPrompt="1"/>
          </p:nvPr>
        </p:nvSpPr>
        <p:spPr>
          <a:xfrm>
            <a:off x="2779757" y="4010650"/>
            <a:ext cx="7289462" cy="286232"/>
          </a:xfrm>
          <a:prstGeom prst="rect">
            <a:avLst/>
          </a:prstGeom>
          <a:noFill/>
        </p:spPr>
        <p:txBody>
          <a:bodyPr wrap="square" rtlCol="0">
            <a:spAutoFit/>
          </a:bodyPr>
          <a:lstStyle>
            <a:lvl1pPr>
              <a:buNone/>
              <a:defRPr lang="en-RO" sz="1400" b="1" i="0" dirty="0">
                <a:solidFill>
                  <a:schemeClr val="bg1">
                    <a:alpha val="7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a:r>
              <a:rPr lang="en-GB" dirty="0"/>
              <a:t>3</a:t>
            </a:r>
            <a:endParaRPr lang="en-RO" dirty="0"/>
          </a:p>
        </p:txBody>
      </p:sp>
      <p:sp>
        <p:nvSpPr>
          <p:cNvPr id="16" name="Text Placeholder 13">
            <a:extLst>
              <a:ext uri="{FF2B5EF4-FFF2-40B4-BE49-F238E27FC236}">
                <a16:creationId xmlns:a16="http://schemas.microsoft.com/office/drawing/2014/main" id="{4FDEE6B6-0AA5-45A1-9753-6F961E61FED9}"/>
              </a:ext>
            </a:extLst>
          </p:cNvPr>
          <p:cNvSpPr>
            <a:spLocks noGrp="1"/>
          </p:cNvSpPr>
          <p:nvPr>
            <p:ph type="body" sz="quarter" idx="18" hasCustomPrompt="1"/>
          </p:nvPr>
        </p:nvSpPr>
        <p:spPr>
          <a:xfrm>
            <a:off x="2779757" y="4507193"/>
            <a:ext cx="7289462" cy="604781"/>
          </a:xfrm>
          <a:prstGeom prst="rect">
            <a:avLst/>
          </a:prstGeom>
          <a:noFill/>
        </p:spPr>
        <p:txBody>
          <a:bodyPr wrap="square" rtlCol="0">
            <a:spAutoFit/>
          </a:bodyPr>
          <a:lstStyle>
            <a:lvl1pPr>
              <a:buNone/>
              <a:defRPr lang="en-RO" sz="3600" b="1" i="1" dirty="0">
                <a:solidFill>
                  <a:schemeClr val="bg1"/>
                </a:solidFill>
                <a:latin typeface="Poppins Black" pitchFamily="2" charset="77"/>
                <a:ea typeface="Open Sans Light" panose="020B0306030504020204" pitchFamily="34" charset="0"/>
                <a:cs typeface="Poppins Black" pitchFamily="2" charset="77"/>
              </a:defRPr>
            </a:lvl1pPr>
          </a:lstStyle>
          <a:p>
            <a:pPr marL="0" lvl="0"/>
            <a:r>
              <a:rPr lang="en-GB" dirty="0"/>
              <a:t>4</a:t>
            </a:r>
            <a:endParaRPr lang="en-RO" dirty="0"/>
          </a:p>
        </p:txBody>
      </p:sp>
      <p:sp>
        <p:nvSpPr>
          <p:cNvPr id="17" name="Text Placeholder 13">
            <a:extLst>
              <a:ext uri="{FF2B5EF4-FFF2-40B4-BE49-F238E27FC236}">
                <a16:creationId xmlns:a16="http://schemas.microsoft.com/office/drawing/2014/main" id="{4FF2852E-13D5-4AEA-A337-1E24ACCA04A2}"/>
              </a:ext>
            </a:extLst>
          </p:cNvPr>
          <p:cNvSpPr>
            <a:spLocks noGrp="1"/>
          </p:cNvSpPr>
          <p:nvPr>
            <p:ph type="body" sz="quarter" idx="19" hasCustomPrompt="1"/>
          </p:nvPr>
        </p:nvSpPr>
        <p:spPr>
          <a:xfrm>
            <a:off x="2779756" y="4969622"/>
            <a:ext cx="7289462" cy="286232"/>
          </a:xfrm>
          <a:prstGeom prst="rect">
            <a:avLst/>
          </a:prstGeom>
          <a:noFill/>
        </p:spPr>
        <p:txBody>
          <a:bodyPr wrap="square" rtlCol="0">
            <a:spAutoFit/>
          </a:bodyPr>
          <a:lstStyle>
            <a:lvl1pPr>
              <a:buNone/>
              <a:defRPr lang="en-RO" sz="1400" b="1" i="0" dirty="0">
                <a:solidFill>
                  <a:schemeClr val="bg1">
                    <a:alpha val="7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a:r>
              <a:rPr lang="en-GB" dirty="0"/>
              <a:t>4</a:t>
            </a:r>
            <a:endParaRPr lang="en-RO" dirty="0"/>
          </a:p>
        </p:txBody>
      </p:sp>
      <p:sp>
        <p:nvSpPr>
          <p:cNvPr id="18" name="Text Placeholder 13">
            <a:extLst>
              <a:ext uri="{FF2B5EF4-FFF2-40B4-BE49-F238E27FC236}">
                <a16:creationId xmlns:a16="http://schemas.microsoft.com/office/drawing/2014/main" id="{7555E089-AE55-46AC-B4A8-916A9A2DB97C}"/>
              </a:ext>
            </a:extLst>
          </p:cNvPr>
          <p:cNvSpPr>
            <a:spLocks noGrp="1"/>
          </p:cNvSpPr>
          <p:nvPr>
            <p:ph type="body" sz="quarter" idx="20" hasCustomPrompt="1"/>
          </p:nvPr>
        </p:nvSpPr>
        <p:spPr>
          <a:xfrm>
            <a:off x="2779756" y="5466165"/>
            <a:ext cx="7289462" cy="604781"/>
          </a:xfrm>
          <a:prstGeom prst="rect">
            <a:avLst/>
          </a:prstGeom>
          <a:noFill/>
        </p:spPr>
        <p:txBody>
          <a:bodyPr wrap="square" rtlCol="0">
            <a:spAutoFit/>
          </a:bodyPr>
          <a:lstStyle>
            <a:lvl1pPr>
              <a:buNone/>
              <a:defRPr lang="en-RO" sz="3600" b="1" i="1" dirty="0">
                <a:solidFill>
                  <a:schemeClr val="bg1"/>
                </a:solidFill>
                <a:latin typeface="Poppins Black" pitchFamily="2" charset="77"/>
                <a:ea typeface="Open Sans Light" panose="020B0306030504020204" pitchFamily="34" charset="0"/>
                <a:cs typeface="Poppins Black" pitchFamily="2" charset="77"/>
              </a:defRPr>
            </a:lvl1pPr>
          </a:lstStyle>
          <a:p>
            <a:pPr marL="0" lvl="0"/>
            <a:r>
              <a:rPr lang="en-GB" dirty="0"/>
              <a:t>5</a:t>
            </a:r>
            <a:endParaRPr lang="en-RO" dirty="0"/>
          </a:p>
        </p:txBody>
      </p:sp>
      <p:sp>
        <p:nvSpPr>
          <p:cNvPr id="19" name="Text Placeholder 13">
            <a:extLst>
              <a:ext uri="{FF2B5EF4-FFF2-40B4-BE49-F238E27FC236}">
                <a16:creationId xmlns:a16="http://schemas.microsoft.com/office/drawing/2014/main" id="{B9BBC676-9C03-4857-B6EF-397924362658}"/>
              </a:ext>
            </a:extLst>
          </p:cNvPr>
          <p:cNvSpPr>
            <a:spLocks noGrp="1"/>
          </p:cNvSpPr>
          <p:nvPr>
            <p:ph type="body" sz="quarter" idx="21" hasCustomPrompt="1"/>
          </p:nvPr>
        </p:nvSpPr>
        <p:spPr>
          <a:xfrm>
            <a:off x="2779755" y="5928594"/>
            <a:ext cx="7289462" cy="286232"/>
          </a:xfrm>
          <a:prstGeom prst="rect">
            <a:avLst/>
          </a:prstGeom>
          <a:noFill/>
        </p:spPr>
        <p:txBody>
          <a:bodyPr wrap="square" rtlCol="0">
            <a:spAutoFit/>
          </a:bodyPr>
          <a:lstStyle>
            <a:lvl1pPr>
              <a:buNone/>
              <a:defRPr lang="en-RO" sz="1400" b="1" i="0" dirty="0">
                <a:solidFill>
                  <a:schemeClr val="bg1">
                    <a:alpha val="7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a:r>
              <a:rPr lang="en-GB" dirty="0"/>
              <a:t>5</a:t>
            </a:r>
            <a:endParaRPr lang="en-RO" dirty="0"/>
          </a:p>
        </p:txBody>
      </p:sp>
    </p:spTree>
    <p:extLst>
      <p:ext uri="{BB962C8B-B14F-4D97-AF65-F5344CB8AC3E}">
        <p14:creationId xmlns:p14="http://schemas.microsoft.com/office/powerpoint/2010/main" val="19597243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63" presetClass="path" presetSubtype="0" decel="100000" fill="hold" grpId="1" nodeType="withEffect">
                                  <p:stCondLst>
                                    <p:cond delay="0"/>
                                  </p:stCondLst>
                                  <p:childTnLst>
                                    <p:animMotion origin="layout" path="M 1.875E-6 4.44444E-6 L 0.02318 4.44444E-6 " pathEditMode="relative" rAng="0" ptsTypes="AA">
                                      <p:cBhvr>
                                        <p:cTn id="9" dur="500" fill="hold"/>
                                        <p:tgtEl>
                                          <p:spTgt spid="7">
                                            <p:txEl>
                                              <p:pRg st="0" end="0"/>
                                            </p:txEl>
                                          </p:spTgt>
                                        </p:tgtEl>
                                        <p:attrNameLst>
                                          <p:attrName>ppt_x</p:attrName>
                                          <p:attrName>ppt_y</p:attrName>
                                        </p:attrNameLst>
                                      </p:cBhvr>
                                      <p:rCtr x="1159" y="0"/>
                                    </p:animMotion>
                                  </p:childTnLst>
                                </p:cTn>
                              </p:par>
                              <p:par>
                                <p:cTn id="10" presetID="10" presetClass="entr" presetSubtype="0" fill="hold" grpId="0" nodeType="withEffect">
                                  <p:stCondLst>
                                    <p:cond delay="50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par>
                                <p:cTn id="13" presetID="63" presetClass="path" presetSubtype="0" decel="100000" fill="hold" grpId="1" nodeType="withEffect">
                                  <p:stCondLst>
                                    <p:cond delay="500"/>
                                  </p:stCondLst>
                                  <p:childTnLst>
                                    <p:animMotion origin="layout" path="M -3.95833E-6 2.96296E-6 L 0.02318 2.96296E-6 " pathEditMode="relative" rAng="0" ptsTypes="AA">
                                      <p:cBhvr>
                                        <p:cTn id="14" dur="500" fill="hold"/>
                                        <p:tgtEl>
                                          <p:spTgt spid="8">
                                            <p:txEl>
                                              <p:pRg st="0" end="0"/>
                                            </p:txEl>
                                          </p:spTgt>
                                        </p:tgtEl>
                                        <p:attrNameLst>
                                          <p:attrName>ppt_x</p:attrName>
                                          <p:attrName>ppt_y</p:attrName>
                                        </p:attrNameLst>
                                      </p:cBhvr>
                                      <p:rCtr x="1159" y="0"/>
                                    </p:animMotion>
                                  </p:childTnLst>
                                </p:cTn>
                              </p:par>
                              <p:par>
                                <p:cTn id="15" presetID="10" presetClass="entr" presetSubtype="0" fill="hold" grpId="0" nodeType="withEffect">
                                  <p:stCondLst>
                                    <p:cond delay="70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par>
                                <p:cTn id="18" presetID="63" presetClass="path" presetSubtype="0" decel="100000" fill="hold" grpId="1" nodeType="withEffect">
                                  <p:stCondLst>
                                    <p:cond delay="700"/>
                                  </p:stCondLst>
                                  <p:childTnLst>
                                    <p:animMotion origin="layout" path="M 3.54167E-6 -4.44444E-6 L 0.02317 -4.44444E-6 " pathEditMode="relative" rAng="0" ptsTypes="AA">
                                      <p:cBhvr>
                                        <p:cTn id="19" dur="500" fill="hold"/>
                                        <p:tgtEl>
                                          <p:spTgt spid="10">
                                            <p:txEl>
                                              <p:pRg st="0" end="0"/>
                                            </p:txEl>
                                          </p:spTgt>
                                        </p:tgtEl>
                                        <p:attrNameLst>
                                          <p:attrName>ppt_x</p:attrName>
                                          <p:attrName>ppt_y</p:attrName>
                                        </p:attrNameLst>
                                      </p:cBhvr>
                                      <p:rCtr x="1159" y="0"/>
                                    </p:animMotion>
                                  </p:childTnLst>
                                </p:cTn>
                              </p:par>
                              <p:par>
                                <p:cTn id="20" presetID="10" presetClass="entr" presetSubtype="0" fill="hold" grpId="0" nodeType="withEffect">
                                  <p:stCondLst>
                                    <p:cond delay="100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par>
                                <p:cTn id="23" presetID="63" presetClass="path" presetSubtype="0" decel="100000" fill="hold" grpId="1" nodeType="withEffect">
                                  <p:stCondLst>
                                    <p:cond delay="1000"/>
                                  </p:stCondLst>
                                  <p:childTnLst>
                                    <p:animMotion origin="layout" path="M 1.04167E-6 -1.85185E-6 L 0.02318 -1.85185E-6 " pathEditMode="relative" rAng="0" ptsTypes="AA">
                                      <p:cBhvr>
                                        <p:cTn id="24" dur="500" fill="hold"/>
                                        <p:tgtEl>
                                          <p:spTgt spid="11">
                                            <p:txEl>
                                              <p:pRg st="0" end="0"/>
                                            </p:txEl>
                                          </p:spTgt>
                                        </p:tgtEl>
                                        <p:attrNameLst>
                                          <p:attrName>ppt_x</p:attrName>
                                          <p:attrName>ppt_y</p:attrName>
                                        </p:attrNameLst>
                                      </p:cBhvr>
                                      <p:rCtr x="1159" y="0"/>
                                    </p:animMotion>
                                  </p:childTnLst>
                                </p:cTn>
                              </p:par>
                              <p:par>
                                <p:cTn id="25" presetID="10" presetClass="entr" presetSubtype="0" fill="hold" grpId="0" nodeType="withEffect">
                                  <p:stCondLst>
                                    <p:cond delay="1200"/>
                                  </p:stCondLst>
                                  <p:childTnLst>
                                    <p:set>
                                      <p:cBhvr>
                                        <p:cTn id="26" dur="1" fill="hold">
                                          <p:stCondLst>
                                            <p:cond delay="0"/>
                                          </p:stCondLst>
                                        </p:cTn>
                                        <p:tgtEl>
                                          <p:spTgt spid="12">
                                            <p:txEl>
                                              <p:pRg st="0" end="0"/>
                                            </p:txEl>
                                          </p:spTgt>
                                        </p:tgtEl>
                                        <p:attrNameLst>
                                          <p:attrName>style.visibility</p:attrName>
                                        </p:attrNameLst>
                                      </p:cBhvr>
                                      <p:to>
                                        <p:strVal val="visible"/>
                                      </p:to>
                                    </p:set>
                                    <p:animEffect transition="in" filter="fade">
                                      <p:cBhvr>
                                        <p:cTn id="27" dur="500"/>
                                        <p:tgtEl>
                                          <p:spTgt spid="12">
                                            <p:txEl>
                                              <p:pRg st="0" end="0"/>
                                            </p:txEl>
                                          </p:spTgt>
                                        </p:tgtEl>
                                      </p:cBhvr>
                                    </p:animEffect>
                                  </p:childTnLst>
                                </p:cTn>
                              </p:par>
                              <p:par>
                                <p:cTn id="28" presetID="63" presetClass="path" presetSubtype="0" decel="100000" fill="hold" grpId="1" nodeType="withEffect">
                                  <p:stCondLst>
                                    <p:cond delay="1200"/>
                                  </p:stCondLst>
                                  <p:childTnLst>
                                    <p:animMotion origin="layout" path="M 3.54167E-6 7.40741E-7 L 0.02317 7.40741E-7 " pathEditMode="relative" rAng="0" ptsTypes="AA">
                                      <p:cBhvr>
                                        <p:cTn id="29" dur="500" fill="hold"/>
                                        <p:tgtEl>
                                          <p:spTgt spid="12">
                                            <p:txEl>
                                              <p:pRg st="0" end="0"/>
                                            </p:txEl>
                                          </p:spTgt>
                                        </p:tgtEl>
                                        <p:attrNameLst>
                                          <p:attrName>ppt_x</p:attrName>
                                          <p:attrName>ppt_y</p:attrName>
                                        </p:attrNameLst>
                                      </p:cBhvr>
                                      <p:rCtr x="1159" y="0"/>
                                    </p:animMotion>
                                  </p:childTnLst>
                                </p:cTn>
                              </p:par>
                              <p:par>
                                <p:cTn id="30" presetID="10" presetClass="entr" presetSubtype="0" fill="hold" grpId="0" nodeType="withEffect">
                                  <p:stCondLst>
                                    <p:cond delay="1500"/>
                                  </p:stCondLst>
                                  <p:childTnLst>
                                    <p:set>
                                      <p:cBhvr>
                                        <p:cTn id="31" dur="1" fill="hold">
                                          <p:stCondLst>
                                            <p:cond delay="0"/>
                                          </p:stCondLst>
                                        </p:cTn>
                                        <p:tgtEl>
                                          <p:spTgt spid="13">
                                            <p:txEl>
                                              <p:pRg st="0" end="0"/>
                                            </p:txEl>
                                          </p:spTgt>
                                        </p:tgtEl>
                                        <p:attrNameLst>
                                          <p:attrName>style.visibility</p:attrName>
                                        </p:attrNameLst>
                                      </p:cBhvr>
                                      <p:to>
                                        <p:strVal val="visible"/>
                                      </p:to>
                                    </p:set>
                                    <p:animEffect transition="in" filter="fade">
                                      <p:cBhvr>
                                        <p:cTn id="32" dur="500"/>
                                        <p:tgtEl>
                                          <p:spTgt spid="13">
                                            <p:txEl>
                                              <p:pRg st="0" end="0"/>
                                            </p:txEl>
                                          </p:spTgt>
                                        </p:tgtEl>
                                      </p:cBhvr>
                                    </p:animEffect>
                                  </p:childTnLst>
                                </p:cTn>
                              </p:par>
                              <p:par>
                                <p:cTn id="33" presetID="63" presetClass="path" presetSubtype="0" decel="100000" fill="hold" grpId="1" nodeType="withEffect">
                                  <p:stCondLst>
                                    <p:cond delay="1500"/>
                                  </p:stCondLst>
                                  <p:childTnLst>
                                    <p:animMotion origin="layout" path="M 6.25E-7 3.33333E-6 L 0.02318 3.33333E-6 " pathEditMode="relative" rAng="0" ptsTypes="AA">
                                      <p:cBhvr>
                                        <p:cTn id="34" dur="500" fill="hold"/>
                                        <p:tgtEl>
                                          <p:spTgt spid="13">
                                            <p:txEl>
                                              <p:pRg st="0" end="0"/>
                                            </p:txEl>
                                          </p:spTgt>
                                        </p:tgtEl>
                                        <p:attrNameLst>
                                          <p:attrName>ppt_x</p:attrName>
                                          <p:attrName>ppt_y</p:attrName>
                                        </p:attrNameLst>
                                      </p:cBhvr>
                                      <p:rCtr x="1159" y="0"/>
                                    </p:animMotion>
                                  </p:childTnLst>
                                </p:cTn>
                              </p:par>
                              <p:par>
                                <p:cTn id="35" presetID="10" presetClass="entr" presetSubtype="0" fill="hold" grpId="0" nodeType="withEffect">
                                  <p:stCondLst>
                                    <p:cond delay="1700"/>
                                  </p:stCondLst>
                                  <p:childTnLst>
                                    <p:set>
                                      <p:cBhvr>
                                        <p:cTn id="36" dur="1" fill="hold">
                                          <p:stCondLst>
                                            <p:cond delay="0"/>
                                          </p:stCondLst>
                                        </p:cTn>
                                        <p:tgtEl>
                                          <p:spTgt spid="15">
                                            <p:txEl>
                                              <p:pRg st="0" end="0"/>
                                            </p:txEl>
                                          </p:spTgt>
                                        </p:tgtEl>
                                        <p:attrNameLst>
                                          <p:attrName>style.visibility</p:attrName>
                                        </p:attrNameLst>
                                      </p:cBhvr>
                                      <p:to>
                                        <p:strVal val="visible"/>
                                      </p:to>
                                    </p:set>
                                    <p:animEffect transition="in" filter="fade">
                                      <p:cBhvr>
                                        <p:cTn id="37" dur="500"/>
                                        <p:tgtEl>
                                          <p:spTgt spid="15">
                                            <p:txEl>
                                              <p:pRg st="0" end="0"/>
                                            </p:txEl>
                                          </p:spTgt>
                                        </p:tgtEl>
                                      </p:cBhvr>
                                    </p:animEffect>
                                  </p:childTnLst>
                                </p:cTn>
                              </p:par>
                              <p:par>
                                <p:cTn id="38" presetID="63" presetClass="path" presetSubtype="0" decel="100000" fill="hold" grpId="1" nodeType="withEffect">
                                  <p:stCondLst>
                                    <p:cond delay="1700"/>
                                  </p:stCondLst>
                                  <p:childTnLst>
                                    <p:animMotion origin="layout" path="M 3.54167E-6 -4.07407E-6 L 0.02317 -4.07407E-6 " pathEditMode="relative" rAng="0" ptsTypes="AA">
                                      <p:cBhvr>
                                        <p:cTn id="39" dur="500" fill="hold"/>
                                        <p:tgtEl>
                                          <p:spTgt spid="15">
                                            <p:txEl>
                                              <p:pRg st="0" end="0"/>
                                            </p:txEl>
                                          </p:spTgt>
                                        </p:tgtEl>
                                        <p:attrNameLst>
                                          <p:attrName>ppt_x</p:attrName>
                                          <p:attrName>ppt_y</p:attrName>
                                        </p:attrNameLst>
                                      </p:cBhvr>
                                      <p:rCtr x="1159" y="0"/>
                                    </p:animMotion>
                                  </p:childTnLst>
                                </p:cTn>
                              </p:par>
                              <p:par>
                                <p:cTn id="40" presetID="10" presetClass="entr" presetSubtype="0" fill="hold" grpId="0" nodeType="withEffect">
                                  <p:stCondLst>
                                    <p:cond delay="200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fade">
                                      <p:cBhvr>
                                        <p:cTn id="42" dur="500"/>
                                        <p:tgtEl>
                                          <p:spTgt spid="16">
                                            <p:txEl>
                                              <p:pRg st="0" end="0"/>
                                            </p:txEl>
                                          </p:spTgt>
                                        </p:tgtEl>
                                      </p:cBhvr>
                                    </p:animEffect>
                                  </p:childTnLst>
                                </p:cTn>
                              </p:par>
                              <p:par>
                                <p:cTn id="43" presetID="63" presetClass="path" presetSubtype="0" decel="100000" fill="hold" grpId="1" nodeType="withEffect">
                                  <p:stCondLst>
                                    <p:cond delay="2000"/>
                                  </p:stCondLst>
                                  <p:childTnLst>
                                    <p:animMotion origin="layout" path="M -2.08333E-6 -1.48148E-6 L 0.02318 -1.48148E-6 " pathEditMode="relative" rAng="0" ptsTypes="AA">
                                      <p:cBhvr>
                                        <p:cTn id="44" dur="500" fill="hold"/>
                                        <p:tgtEl>
                                          <p:spTgt spid="16">
                                            <p:txEl>
                                              <p:pRg st="0" end="0"/>
                                            </p:txEl>
                                          </p:spTgt>
                                        </p:tgtEl>
                                        <p:attrNameLst>
                                          <p:attrName>ppt_x</p:attrName>
                                          <p:attrName>ppt_y</p:attrName>
                                        </p:attrNameLst>
                                      </p:cBhvr>
                                      <p:rCtr x="1159" y="0"/>
                                    </p:animMotion>
                                  </p:childTnLst>
                                </p:cTn>
                              </p:par>
                              <p:par>
                                <p:cTn id="45" presetID="10" presetClass="entr" presetSubtype="0" fill="hold" grpId="0" nodeType="withEffect">
                                  <p:stCondLst>
                                    <p:cond delay="2200"/>
                                  </p:stCondLst>
                                  <p:childTnLst>
                                    <p:set>
                                      <p:cBhvr>
                                        <p:cTn id="46" dur="1" fill="hold">
                                          <p:stCondLst>
                                            <p:cond delay="0"/>
                                          </p:stCondLst>
                                        </p:cTn>
                                        <p:tgtEl>
                                          <p:spTgt spid="17">
                                            <p:txEl>
                                              <p:pRg st="0" end="0"/>
                                            </p:txEl>
                                          </p:spTgt>
                                        </p:tgtEl>
                                        <p:attrNameLst>
                                          <p:attrName>style.visibility</p:attrName>
                                        </p:attrNameLst>
                                      </p:cBhvr>
                                      <p:to>
                                        <p:strVal val="visible"/>
                                      </p:to>
                                    </p:set>
                                    <p:animEffect transition="in" filter="fade">
                                      <p:cBhvr>
                                        <p:cTn id="47" dur="500"/>
                                        <p:tgtEl>
                                          <p:spTgt spid="17">
                                            <p:txEl>
                                              <p:pRg st="0" end="0"/>
                                            </p:txEl>
                                          </p:spTgt>
                                        </p:tgtEl>
                                      </p:cBhvr>
                                    </p:animEffect>
                                  </p:childTnLst>
                                </p:cTn>
                              </p:par>
                              <p:par>
                                <p:cTn id="48" presetID="63" presetClass="path" presetSubtype="0" decel="100000" fill="hold" grpId="1" nodeType="withEffect">
                                  <p:stCondLst>
                                    <p:cond delay="2200"/>
                                  </p:stCondLst>
                                  <p:childTnLst>
                                    <p:animMotion origin="layout" path="M 3.54167E-6 1.11111E-6 L 0.02317 1.11111E-6 " pathEditMode="relative" rAng="0" ptsTypes="AA">
                                      <p:cBhvr>
                                        <p:cTn id="49" dur="500" fill="hold"/>
                                        <p:tgtEl>
                                          <p:spTgt spid="17">
                                            <p:txEl>
                                              <p:pRg st="0" end="0"/>
                                            </p:txEl>
                                          </p:spTgt>
                                        </p:tgtEl>
                                        <p:attrNameLst>
                                          <p:attrName>ppt_x</p:attrName>
                                          <p:attrName>ppt_y</p:attrName>
                                        </p:attrNameLst>
                                      </p:cBhvr>
                                      <p:rCtr x="1159" y="0"/>
                                    </p:animMotion>
                                  </p:childTnLst>
                                </p:cTn>
                              </p:par>
                              <p:par>
                                <p:cTn id="50" presetID="10" presetClass="entr" presetSubtype="0" fill="hold" grpId="0" nodeType="withEffect">
                                  <p:stCondLst>
                                    <p:cond delay="2500"/>
                                  </p:stCondLst>
                                  <p:childTnLst>
                                    <p:set>
                                      <p:cBhvr>
                                        <p:cTn id="51" dur="1" fill="hold">
                                          <p:stCondLst>
                                            <p:cond delay="0"/>
                                          </p:stCondLst>
                                        </p:cTn>
                                        <p:tgtEl>
                                          <p:spTgt spid="18">
                                            <p:txEl>
                                              <p:pRg st="0" end="0"/>
                                            </p:txEl>
                                          </p:spTgt>
                                        </p:tgtEl>
                                        <p:attrNameLst>
                                          <p:attrName>style.visibility</p:attrName>
                                        </p:attrNameLst>
                                      </p:cBhvr>
                                      <p:to>
                                        <p:strVal val="visible"/>
                                      </p:to>
                                    </p:set>
                                    <p:animEffect transition="in" filter="fade">
                                      <p:cBhvr>
                                        <p:cTn id="52" dur="500"/>
                                        <p:tgtEl>
                                          <p:spTgt spid="18">
                                            <p:txEl>
                                              <p:pRg st="0" end="0"/>
                                            </p:txEl>
                                          </p:spTgt>
                                        </p:tgtEl>
                                      </p:cBhvr>
                                    </p:animEffect>
                                  </p:childTnLst>
                                </p:cTn>
                              </p:par>
                              <p:par>
                                <p:cTn id="53" presetID="63" presetClass="path" presetSubtype="0" decel="100000" fill="hold" grpId="1" nodeType="withEffect">
                                  <p:stCondLst>
                                    <p:cond delay="2500"/>
                                  </p:stCondLst>
                                  <p:childTnLst>
                                    <p:animMotion origin="layout" path="M 0 3.7037E-6 L 0.02318 3.7037E-6 " pathEditMode="relative" rAng="0" ptsTypes="AA">
                                      <p:cBhvr>
                                        <p:cTn id="54" dur="500" fill="hold"/>
                                        <p:tgtEl>
                                          <p:spTgt spid="18">
                                            <p:txEl>
                                              <p:pRg st="0" end="0"/>
                                            </p:txEl>
                                          </p:spTgt>
                                        </p:tgtEl>
                                        <p:attrNameLst>
                                          <p:attrName>ppt_x</p:attrName>
                                          <p:attrName>ppt_y</p:attrName>
                                        </p:attrNameLst>
                                      </p:cBhvr>
                                      <p:rCtr x="1159" y="0"/>
                                    </p:animMotion>
                                  </p:childTnLst>
                                </p:cTn>
                              </p:par>
                              <p:par>
                                <p:cTn id="55" presetID="10" presetClass="entr" presetSubtype="0" fill="hold" grpId="0" nodeType="withEffect">
                                  <p:stCondLst>
                                    <p:cond delay="2700"/>
                                  </p:stCondLst>
                                  <p:childTnLst>
                                    <p:set>
                                      <p:cBhvr>
                                        <p:cTn id="56" dur="1" fill="hold">
                                          <p:stCondLst>
                                            <p:cond delay="0"/>
                                          </p:stCondLst>
                                        </p:cTn>
                                        <p:tgtEl>
                                          <p:spTgt spid="19">
                                            <p:txEl>
                                              <p:pRg st="0" end="0"/>
                                            </p:txEl>
                                          </p:spTgt>
                                        </p:tgtEl>
                                        <p:attrNameLst>
                                          <p:attrName>style.visibility</p:attrName>
                                        </p:attrNameLst>
                                      </p:cBhvr>
                                      <p:to>
                                        <p:strVal val="visible"/>
                                      </p:to>
                                    </p:set>
                                    <p:animEffect transition="in" filter="fade">
                                      <p:cBhvr>
                                        <p:cTn id="57" dur="500"/>
                                        <p:tgtEl>
                                          <p:spTgt spid="19">
                                            <p:txEl>
                                              <p:pRg st="0" end="0"/>
                                            </p:txEl>
                                          </p:spTgt>
                                        </p:tgtEl>
                                      </p:cBhvr>
                                    </p:animEffect>
                                  </p:childTnLst>
                                </p:cTn>
                              </p:par>
                              <p:par>
                                <p:cTn id="58" presetID="63" presetClass="path" presetSubtype="0" decel="100000" fill="hold" grpId="1" nodeType="withEffect">
                                  <p:stCondLst>
                                    <p:cond delay="2700"/>
                                  </p:stCondLst>
                                  <p:childTnLst>
                                    <p:animMotion origin="layout" path="M 3.54167E-6 4.81481E-6 L 0.02317 4.81481E-6 " pathEditMode="relative" rAng="0" ptsTypes="AA">
                                      <p:cBhvr>
                                        <p:cTn id="59" dur="500" fill="hold"/>
                                        <p:tgtEl>
                                          <p:spTgt spid="19">
                                            <p:txEl>
                                              <p:pRg st="0" end="0"/>
                                            </p:txEl>
                                          </p:spTgt>
                                        </p:tgtEl>
                                        <p:attrNameLst>
                                          <p:attrName>ppt_x</p:attrName>
                                          <p:attrName>ppt_y</p:attrName>
                                        </p:attrNameLst>
                                      </p:cBhvr>
                                      <p:rCtr x="11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3" presetClass="path" presetSubtype="0" decel="100000" fill="hold" nodeType="withEffect">
                  <p:stCondLst>
                    <p:cond delay="0"/>
                  </p:stCondLst>
                  <p:childTnLst>
                    <p:animMotion origin="layout" path="M 1.875E-6 4.44444E-6 L 0.02318 4.44444E-6 " pathEditMode="relative" rAng="0" ptsTypes="AA">
                      <p:cBhvr>
                        <p:cTn dur="500" fill="hold"/>
                        <p:tgtEl>
                          <p:spTgt spid="7"/>
                        </p:tgtEl>
                        <p:attrNameLst>
                          <p:attrName>ppt_x</p:attrName>
                          <p:attrName>ppt_y</p:attrName>
                        </p:attrNameLst>
                      </p:cBhvr>
                      <p:rCtr x="1159" y="0"/>
                    </p:animMotion>
                  </p:childTnLst>
                </p:cTn>
              </p:par>
            </p:tnLst>
          </p:tmpl>
        </p:tmplLst>
      </p:bldP>
      <p:bldP spid="8" grpId="0" build="p">
        <p:tmplLst>
          <p:tmpl lvl="1">
            <p:tnLst>
              <p:par>
                <p:cTn presetID="10"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8" grpId="1" build="p">
        <p:tmplLst>
          <p:tmpl lvl="1">
            <p:tnLst>
              <p:par>
                <p:cTn presetID="63" presetClass="path" presetSubtype="0" decel="100000" fill="hold" nodeType="withEffect">
                  <p:stCondLst>
                    <p:cond delay="500"/>
                  </p:stCondLst>
                  <p:childTnLst>
                    <p:animMotion origin="layout" path="M -3.95833E-6 2.96296E-6 L 0.02318 2.96296E-6 " pathEditMode="relative" rAng="0" ptsTypes="AA">
                      <p:cBhvr>
                        <p:cTn dur="500" fill="hold"/>
                        <p:tgtEl>
                          <p:spTgt spid="8"/>
                        </p:tgtEl>
                        <p:attrNameLst>
                          <p:attrName>ppt_x</p:attrName>
                          <p:attrName>ppt_y</p:attrName>
                        </p:attrNameLst>
                      </p:cBhvr>
                      <p:rCtr x="1159" y="0"/>
                    </p:animMotion>
                  </p:childTnLst>
                </p:cTn>
              </p:par>
            </p:tnLst>
          </p:tmpl>
        </p:tmplLst>
      </p:bldP>
      <p:bldP spid="10" grpId="0" build="p">
        <p:tmplLst>
          <p:tmpl lvl="1">
            <p:tnLst>
              <p:par>
                <p:cTn presetID="10" presetClass="entr" presetSubtype="0" fill="hold" nodeType="withEffect">
                  <p:stCondLst>
                    <p:cond delay="7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0" grpId="1" build="p">
        <p:tmplLst>
          <p:tmpl lvl="1">
            <p:tnLst>
              <p:par>
                <p:cTn presetID="63" presetClass="path" presetSubtype="0" decel="100000" fill="hold" nodeType="withEffect">
                  <p:stCondLst>
                    <p:cond delay="700"/>
                  </p:stCondLst>
                  <p:childTnLst>
                    <p:animMotion origin="layout" path="M 3.54167E-6 -4.44444E-6 L 0.02317 -4.44444E-6 " pathEditMode="relative" rAng="0" ptsTypes="AA">
                      <p:cBhvr>
                        <p:cTn dur="500" fill="hold"/>
                        <p:tgtEl>
                          <p:spTgt spid="10"/>
                        </p:tgtEl>
                        <p:attrNameLst>
                          <p:attrName>ppt_x</p:attrName>
                          <p:attrName>ppt_y</p:attrName>
                        </p:attrNameLst>
                      </p:cBhvr>
                      <p:rCtr x="1159" y="0"/>
                    </p:animMotion>
                  </p:childTnLst>
                </p:cTn>
              </p:par>
            </p:tnLst>
          </p:tmpl>
        </p:tmplLst>
      </p:bldP>
      <p:bldP spid="11" grpId="0" build="p">
        <p:tmplLst>
          <p:tmpl lvl="1">
            <p:tnLst>
              <p:par>
                <p:cTn presetID="10" presetClass="entr" presetSubtype="0" fill="hold" nodeType="withEffect">
                  <p:stCondLst>
                    <p:cond delay="10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build="p">
        <p:tmplLst>
          <p:tmpl lvl="1">
            <p:tnLst>
              <p:par>
                <p:cTn presetID="63" presetClass="path" presetSubtype="0" decel="100000" fill="hold" nodeType="withEffect">
                  <p:stCondLst>
                    <p:cond delay="1000"/>
                  </p:stCondLst>
                  <p:childTnLst>
                    <p:animMotion origin="layout" path="M 1.04167E-6 -1.85185E-6 L 0.02318 -1.85185E-6 " pathEditMode="relative" rAng="0" ptsTypes="AA">
                      <p:cBhvr>
                        <p:cTn dur="500" fill="hold"/>
                        <p:tgtEl>
                          <p:spTgt spid="11"/>
                        </p:tgtEl>
                        <p:attrNameLst>
                          <p:attrName>ppt_x</p:attrName>
                          <p:attrName>ppt_y</p:attrName>
                        </p:attrNameLst>
                      </p:cBhvr>
                      <p:rCtr x="1159" y="0"/>
                    </p:animMotion>
                  </p:childTnLst>
                </p:cTn>
              </p:par>
            </p:tnLst>
          </p:tmpl>
        </p:tmplLst>
      </p:bldP>
      <p:bldP spid="12" grpId="0" build="p">
        <p:tmplLst>
          <p:tmpl lvl="1">
            <p:tnLst>
              <p:par>
                <p:cTn presetID="10" presetClass="entr" presetSubtype="0" fill="hold" nodeType="withEffect">
                  <p:stCondLst>
                    <p:cond delay="12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2" grpId="1" build="p">
        <p:tmplLst>
          <p:tmpl lvl="1">
            <p:tnLst>
              <p:par>
                <p:cTn presetID="63" presetClass="path" presetSubtype="0" decel="100000" fill="hold" nodeType="withEffect">
                  <p:stCondLst>
                    <p:cond delay="1200"/>
                  </p:stCondLst>
                  <p:childTnLst>
                    <p:animMotion origin="layout" path="M 3.54167E-6 7.40741E-7 L 0.02317 7.40741E-7 " pathEditMode="relative" rAng="0" ptsTypes="AA">
                      <p:cBhvr>
                        <p:cTn dur="500" fill="hold"/>
                        <p:tgtEl>
                          <p:spTgt spid="12"/>
                        </p:tgtEl>
                        <p:attrNameLst>
                          <p:attrName>ppt_x</p:attrName>
                          <p:attrName>ppt_y</p:attrName>
                        </p:attrNameLst>
                      </p:cBhvr>
                      <p:rCtr x="1159" y="0"/>
                    </p:animMotion>
                  </p:childTnLst>
                </p:cTn>
              </p:par>
            </p:tnLst>
          </p:tmpl>
        </p:tmplLst>
      </p:bldP>
      <p:bldP spid="13" grpId="0" build="p">
        <p:tmplLst>
          <p:tmpl lvl="1">
            <p:tnLst>
              <p:par>
                <p:cTn presetID="10" presetClass="entr" presetSubtype="0" fill="hold" nodeType="withEffect">
                  <p:stCondLst>
                    <p:cond delay="15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3" grpId="1" build="p">
        <p:tmplLst>
          <p:tmpl lvl="1">
            <p:tnLst>
              <p:par>
                <p:cTn presetID="63" presetClass="path" presetSubtype="0" decel="100000" fill="hold" nodeType="withEffect">
                  <p:stCondLst>
                    <p:cond delay="1500"/>
                  </p:stCondLst>
                  <p:childTnLst>
                    <p:animMotion origin="layout" path="M 6.25E-7 3.33333E-6 L 0.02318 3.33333E-6 " pathEditMode="relative" rAng="0" ptsTypes="AA">
                      <p:cBhvr>
                        <p:cTn dur="500" fill="hold"/>
                        <p:tgtEl>
                          <p:spTgt spid="13"/>
                        </p:tgtEl>
                        <p:attrNameLst>
                          <p:attrName>ppt_x</p:attrName>
                          <p:attrName>ppt_y</p:attrName>
                        </p:attrNameLst>
                      </p:cBhvr>
                      <p:rCtr x="1159" y="0"/>
                    </p:animMotion>
                  </p:childTnLst>
                </p:cTn>
              </p:par>
            </p:tnLst>
          </p:tmpl>
        </p:tmplLst>
      </p:bldP>
      <p:bldP spid="15" grpId="0" build="p">
        <p:tmplLst>
          <p:tmpl lvl="1">
            <p:tnLst>
              <p:par>
                <p:cTn presetID="10" presetClass="entr" presetSubtype="0" fill="hold" nodeType="withEffect">
                  <p:stCondLst>
                    <p:cond delay="17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build="p">
        <p:tmplLst>
          <p:tmpl lvl="1">
            <p:tnLst>
              <p:par>
                <p:cTn presetID="63" presetClass="path" presetSubtype="0" decel="100000" fill="hold" nodeType="withEffect">
                  <p:stCondLst>
                    <p:cond delay="1700"/>
                  </p:stCondLst>
                  <p:childTnLst>
                    <p:animMotion origin="layout" path="M 3.54167E-6 -4.07407E-6 L 0.02317 -4.07407E-6 " pathEditMode="relative" rAng="0" ptsTypes="AA">
                      <p:cBhvr>
                        <p:cTn dur="500" fill="hold"/>
                        <p:tgtEl>
                          <p:spTgt spid="15"/>
                        </p:tgtEl>
                        <p:attrNameLst>
                          <p:attrName>ppt_x</p:attrName>
                          <p:attrName>ppt_y</p:attrName>
                        </p:attrNameLst>
                      </p:cBhvr>
                      <p:rCtr x="1159" y="0"/>
                    </p:animMotion>
                  </p:childTnLst>
                </p:cTn>
              </p:par>
            </p:tnLst>
          </p:tmpl>
        </p:tmplLst>
      </p:bldP>
      <p:bldP spid="16" grpId="0" build="p">
        <p:tmplLst>
          <p:tmpl lvl="1">
            <p:tnLst>
              <p:par>
                <p:cTn presetID="10" presetClass="entr" presetSubtype="0" fill="hold" nodeType="withEffect">
                  <p:stCondLst>
                    <p:cond delay="20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6" grpId="1" build="p">
        <p:tmplLst>
          <p:tmpl lvl="1">
            <p:tnLst>
              <p:par>
                <p:cTn presetID="63" presetClass="path" presetSubtype="0" decel="100000" fill="hold" nodeType="withEffect">
                  <p:stCondLst>
                    <p:cond delay="2000"/>
                  </p:stCondLst>
                  <p:childTnLst>
                    <p:animMotion origin="layout" path="M -2.08333E-6 -1.48148E-6 L 0.02318 -1.48148E-6 " pathEditMode="relative" rAng="0" ptsTypes="AA">
                      <p:cBhvr>
                        <p:cTn dur="500" fill="hold"/>
                        <p:tgtEl>
                          <p:spTgt spid="16"/>
                        </p:tgtEl>
                        <p:attrNameLst>
                          <p:attrName>ppt_x</p:attrName>
                          <p:attrName>ppt_y</p:attrName>
                        </p:attrNameLst>
                      </p:cBhvr>
                      <p:rCtr x="1159" y="0"/>
                    </p:animMotion>
                  </p:childTnLst>
                </p:cTn>
              </p:par>
            </p:tnLst>
          </p:tmpl>
        </p:tmplLst>
      </p:bldP>
      <p:bldP spid="17" grpId="0" build="p">
        <p:tmplLst>
          <p:tmpl lvl="1">
            <p:tnLst>
              <p:par>
                <p:cTn presetID="10" presetClass="entr" presetSubtype="0" fill="hold" nodeType="withEffect">
                  <p:stCondLst>
                    <p:cond delay="22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7" grpId="1" build="p">
        <p:tmplLst>
          <p:tmpl lvl="1">
            <p:tnLst>
              <p:par>
                <p:cTn presetID="63" presetClass="path" presetSubtype="0" decel="100000" fill="hold" nodeType="withEffect">
                  <p:stCondLst>
                    <p:cond delay="2200"/>
                  </p:stCondLst>
                  <p:childTnLst>
                    <p:animMotion origin="layout" path="M 3.54167E-6 1.11111E-6 L 0.02317 1.11111E-6 " pathEditMode="relative" rAng="0" ptsTypes="AA">
                      <p:cBhvr>
                        <p:cTn dur="500" fill="hold"/>
                        <p:tgtEl>
                          <p:spTgt spid="17"/>
                        </p:tgtEl>
                        <p:attrNameLst>
                          <p:attrName>ppt_x</p:attrName>
                          <p:attrName>ppt_y</p:attrName>
                        </p:attrNameLst>
                      </p:cBhvr>
                      <p:rCtr x="1159" y="0"/>
                    </p:animMotion>
                  </p:childTnLst>
                </p:cTn>
              </p:par>
            </p:tnLst>
          </p:tmpl>
        </p:tmplLst>
      </p:bldP>
      <p:bldP spid="18" grpId="0" build="p">
        <p:tmplLst>
          <p:tmpl lvl="1">
            <p:tnLst>
              <p:par>
                <p:cTn presetID="10" presetClass="entr" presetSubtype="0" fill="hold" nodeType="withEffect">
                  <p:stCondLst>
                    <p:cond delay="2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8" grpId="1" build="p">
        <p:tmplLst>
          <p:tmpl lvl="1">
            <p:tnLst>
              <p:par>
                <p:cTn presetID="63" presetClass="path" presetSubtype="0" decel="100000" fill="hold" nodeType="withEffect">
                  <p:stCondLst>
                    <p:cond delay="2500"/>
                  </p:stCondLst>
                  <p:childTnLst>
                    <p:animMotion origin="layout" path="M 0 3.7037E-6 L 0.02318 3.7037E-6 " pathEditMode="relative" rAng="0" ptsTypes="AA">
                      <p:cBhvr>
                        <p:cTn dur="500" fill="hold"/>
                        <p:tgtEl>
                          <p:spTgt spid="18"/>
                        </p:tgtEl>
                        <p:attrNameLst>
                          <p:attrName>ppt_x</p:attrName>
                          <p:attrName>ppt_y</p:attrName>
                        </p:attrNameLst>
                      </p:cBhvr>
                      <p:rCtr x="1159" y="0"/>
                    </p:animMotion>
                  </p:childTnLst>
                </p:cTn>
              </p:par>
            </p:tnLst>
          </p:tmpl>
        </p:tmplLst>
      </p:bldP>
      <p:bldP spid="19" grpId="0" build="p">
        <p:tmplLst>
          <p:tmpl lvl="1">
            <p:tnLst>
              <p:par>
                <p:cTn presetID="10" presetClass="entr" presetSubtype="0" fill="hold" nodeType="withEffect">
                  <p:stCondLst>
                    <p:cond delay="27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9" grpId="1" build="p">
        <p:tmplLst>
          <p:tmpl lvl="1">
            <p:tnLst>
              <p:par>
                <p:cTn presetID="63" presetClass="path" presetSubtype="0" decel="100000" fill="hold" nodeType="withEffect">
                  <p:stCondLst>
                    <p:cond delay="2700"/>
                  </p:stCondLst>
                  <p:childTnLst>
                    <p:animMotion origin="layout" path="M 3.54167E-6 4.81481E-6 L 0.02317 4.81481E-6 " pathEditMode="relative" rAng="0" ptsTypes="AA">
                      <p:cBhvr>
                        <p:cTn dur="500" fill="hold"/>
                        <p:tgtEl>
                          <p:spTgt spid="19"/>
                        </p:tgtEl>
                        <p:attrNameLst>
                          <p:attrName>ppt_x</p:attrName>
                          <p:attrName>ppt_y</p:attrName>
                        </p:attrNameLst>
                      </p:cBhvr>
                      <p:rCtr x="1159"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4" orient="horz" pos="459" userDrawn="1">
          <p15:clr>
            <a:srgbClr val="FBAE40"/>
          </p15:clr>
        </p15:guide>
        <p15:guide id="5" pos="7219" userDrawn="1">
          <p15:clr>
            <a:srgbClr val="FBAE40"/>
          </p15:clr>
        </p15:guide>
        <p15:guide id="6" orient="horz" pos="3861" userDrawn="1">
          <p15:clr>
            <a:srgbClr val="FBAE40"/>
          </p15:clr>
        </p15:guide>
        <p15:guide id="7" pos="46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umbers">
    <p:bg>
      <p:bgPr>
        <a:gradFill>
          <a:gsLst>
            <a:gs pos="0">
              <a:srgbClr val="0097B9"/>
            </a:gs>
            <a:gs pos="100000">
              <a:srgbClr val="8769AE"/>
            </a:gs>
          </a:gsLst>
          <a:lin ang="2700000" scaled="0"/>
        </a:gradFill>
        <a:effectLst/>
      </p:bgPr>
    </p:bg>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E4CFFBB0-27C6-4233-ABC6-E7B241866F60}"/>
              </a:ext>
            </a:extLst>
          </p:cNvPr>
          <p:cNvSpPr>
            <a:spLocks noGrp="1"/>
          </p:cNvSpPr>
          <p:nvPr>
            <p:ph type="body" sz="quarter" idx="11" hasCustomPrompt="1"/>
          </p:nvPr>
        </p:nvSpPr>
        <p:spPr>
          <a:xfrm>
            <a:off x="2960393" y="718994"/>
            <a:ext cx="7889966" cy="424732"/>
          </a:xfrm>
          <a:prstGeom prst="rect">
            <a:avLst/>
          </a:prstGeom>
          <a:noFill/>
        </p:spPr>
        <p:txBody>
          <a:bodyPr wrap="square" rtlCol="0" anchor="ctr">
            <a:spAutoFit/>
          </a:bodyPr>
          <a:lstStyle>
            <a:lvl1pPr algn="l">
              <a:buNone/>
              <a:defRPr lang="en-RO" sz="2400" b="0" i="1" dirty="0">
                <a:solidFill>
                  <a:schemeClr val="bg1"/>
                </a:solidFill>
                <a:latin typeface="+mj-lt"/>
                <a:ea typeface="Open Sans Light" panose="020B0306030504020204" pitchFamily="34" charset="0"/>
                <a:cs typeface="Open Sans Light" panose="020B0306030504020204" pitchFamily="34" charset="0"/>
              </a:defRPr>
            </a:lvl1pPr>
          </a:lstStyle>
          <a:p>
            <a:pPr marL="0" lvl="0"/>
            <a:r>
              <a:rPr lang="en-GB" dirty="0"/>
              <a:t>DUMMY NUMBERS</a:t>
            </a:r>
            <a:endParaRPr lang="en-RO" dirty="0"/>
          </a:p>
        </p:txBody>
      </p:sp>
      <p:sp>
        <p:nvSpPr>
          <p:cNvPr id="8" name="Text Placeholder 13">
            <a:extLst>
              <a:ext uri="{FF2B5EF4-FFF2-40B4-BE49-F238E27FC236}">
                <a16:creationId xmlns:a16="http://schemas.microsoft.com/office/drawing/2014/main" id="{8BD3ECE1-A616-4FA6-9A01-A9F4BDD9220D}"/>
              </a:ext>
            </a:extLst>
          </p:cNvPr>
          <p:cNvSpPr>
            <a:spLocks noGrp="1"/>
          </p:cNvSpPr>
          <p:nvPr>
            <p:ph type="body" sz="quarter" idx="12" hasCustomPrompt="1"/>
          </p:nvPr>
        </p:nvSpPr>
        <p:spPr>
          <a:xfrm>
            <a:off x="1096771" y="1831857"/>
            <a:ext cx="2336800" cy="1098762"/>
          </a:xfrm>
          <a:prstGeom prst="rect">
            <a:avLst/>
          </a:prstGeom>
          <a:noFill/>
        </p:spPr>
        <p:txBody>
          <a:bodyPr wrap="square" rtlCol="0" anchor="ctr">
            <a:spAutoFit/>
          </a:bodyPr>
          <a:lstStyle>
            <a:lvl1pPr algn="r">
              <a:buNone/>
              <a:defRPr lang="en-RO" sz="7200" b="1" i="0" dirty="0">
                <a:ln>
                  <a:solidFill>
                    <a:srgbClr val="FFFFFF"/>
                  </a:solidFill>
                </a:ln>
                <a:noFill/>
                <a:latin typeface="Poppins Black" pitchFamily="2" charset="77"/>
                <a:ea typeface="Open Sans Light" panose="020B0306030504020204" pitchFamily="34" charset="0"/>
                <a:cs typeface="Poppins Black" pitchFamily="2" charset="77"/>
              </a:defRPr>
            </a:lvl1pPr>
          </a:lstStyle>
          <a:p>
            <a:pPr marL="0" lvl="0"/>
            <a:r>
              <a:rPr lang="en-GB" dirty="0"/>
              <a:t>1</a:t>
            </a:r>
            <a:endParaRPr lang="en-RO" dirty="0"/>
          </a:p>
        </p:txBody>
      </p:sp>
      <p:sp>
        <p:nvSpPr>
          <p:cNvPr id="11" name="Text Placeholder 13">
            <a:extLst>
              <a:ext uri="{FF2B5EF4-FFF2-40B4-BE49-F238E27FC236}">
                <a16:creationId xmlns:a16="http://schemas.microsoft.com/office/drawing/2014/main" id="{CB0BB116-D6C6-4510-A4AB-BEA0BFDAAF49}"/>
              </a:ext>
            </a:extLst>
          </p:cNvPr>
          <p:cNvSpPr>
            <a:spLocks noGrp="1"/>
          </p:cNvSpPr>
          <p:nvPr>
            <p:ph type="body" sz="quarter" idx="14" hasCustomPrompt="1"/>
          </p:nvPr>
        </p:nvSpPr>
        <p:spPr>
          <a:xfrm>
            <a:off x="5573510" y="1831857"/>
            <a:ext cx="2336800" cy="1098762"/>
          </a:xfrm>
          <a:prstGeom prst="rect">
            <a:avLst/>
          </a:prstGeom>
          <a:noFill/>
        </p:spPr>
        <p:txBody>
          <a:bodyPr wrap="square" rtlCol="0" anchor="ctr">
            <a:spAutoFit/>
          </a:bodyPr>
          <a:lstStyle>
            <a:lvl1pPr algn="r">
              <a:buNone/>
              <a:defRPr lang="en-RO" sz="7200" b="1" i="1" dirty="0">
                <a:ln>
                  <a:solidFill>
                    <a:srgbClr val="FFFFFF"/>
                  </a:solidFill>
                </a:ln>
                <a:noFill/>
                <a:latin typeface="Poppins Black" pitchFamily="2" charset="77"/>
                <a:ea typeface="Open Sans Light" panose="020B0306030504020204" pitchFamily="34" charset="0"/>
                <a:cs typeface="Poppins Black" pitchFamily="2" charset="77"/>
              </a:defRPr>
            </a:lvl1pPr>
          </a:lstStyle>
          <a:p>
            <a:pPr marL="0" lvl="0"/>
            <a:r>
              <a:rPr lang="en-GB" dirty="0"/>
              <a:t>2</a:t>
            </a:r>
            <a:endParaRPr lang="en-RO" dirty="0"/>
          </a:p>
        </p:txBody>
      </p:sp>
      <p:sp>
        <p:nvSpPr>
          <p:cNvPr id="12" name="Text Placeholder 13">
            <a:extLst>
              <a:ext uri="{FF2B5EF4-FFF2-40B4-BE49-F238E27FC236}">
                <a16:creationId xmlns:a16="http://schemas.microsoft.com/office/drawing/2014/main" id="{645E45BD-A364-486F-8A22-8A17BD0990DF}"/>
              </a:ext>
            </a:extLst>
          </p:cNvPr>
          <p:cNvSpPr>
            <a:spLocks noGrp="1"/>
          </p:cNvSpPr>
          <p:nvPr>
            <p:ph type="body" sz="quarter" idx="15" hasCustomPrompt="1"/>
          </p:nvPr>
        </p:nvSpPr>
        <p:spPr>
          <a:xfrm>
            <a:off x="7906675" y="2122842"/>
            <a:ext cx="1759843" cy="307777"/>
          </a:xfrm>
          <a:prstGeom prst="rect">
            <a:avLst/>
          </a:prstGeom>
          <a:noFill/>
        </p:spPr>
        <p:txBody>
          <a:bodyPr wrap="square" rtlCol="0" anchor="ctr">
            <a:spAutoFit/>
          </a:bodyPr>
          <a:lstStyle>
            <a:lvl1pPr indent="0">
              <a:lnSpc>
                <a:spcPct val="100000"/>
              </a:lnSpc>
              <a:buNone/>
              <a:defRPr lang="en-RO" sz="1400" b="1" i="0" dirty="0">
                <a:solidFill>
                  <a:schemeClr val="bg1">
                    <a:alpha val="7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a:r>
              <a:rPr lang="en-GB" dirty="0"/>
              <a:t>2 txt</a:t>
            </a:r>
            <a:endParaRPr lang="en-RO" dirty="0"/>
          </a:p>
        </p:txBody>
      </p:sp>
      <p:sp>
        <p:nvSpPr>
          <p:cNvPr id="13" name="Text Placeholder 13">
            <a:extLst>
              <a:ext uri="{FF2B5EF4-FFF2-40B4-BE49-F238E27FC236}">
                <a16:creationId xmlns:a16="http://schemas.microsoft.com/office/drawing/2014/main" id="{E5FDEFF5-5B48-485C-BA77-EB79632A59B9}"/>
              </a:ext>
            </a:extLst>
          </p:cNvPr>
          <p:cNvSpPr>
            <a:spLocks noGrp="1"/>
          </p:cNvSpPr>
          <p:nvPr>
            <p:ph type="body" sz="quarter" idx="16" hasCustomPrompt="1"/>
          </p:nvPr>
        </p:nvSpPr>
        <p:spPr>
          <a:xfrm>
            <a:off x="1096771" y="3317759"/>
            <a:ext cx="2336801" cy="1098762"/>
          </a:xfrm>
          <a:prstGeom prst="rect">
            <a:avLst/>
          </a:prstGeom>
          <a:noFill/>
        </p:spPr>
        <p:txBody>
          <a:bodyPr wrap="square" rtlCol="0" anchor="ctr">
            <a:spAutoFit/>
          </a:bodyPr>
          <a:lstStyle>
            <a:lvl1pPr algn="r">
              <a:buNone/>
              <a:defRPr lang="en-RO" sz="7200" b="1" i="1" dirty="0">
                <a:ln>
                  <a:solidFill>
                    <a:srgbClr val="FFFFFF"/>
                  </a:solidFill>
                </a:ln>
                <a:noFill/>
                <a:latin typeface="Poppins Black" pitchFamily="2" charset="77"/>
                <a:ea typeface="Open Sans Light" panose="020B0306030504020204" pitchFamily="34" charset="0"/>
                <a:cs typeface="Poppins Black" pitchFamily="2" charset="77"/>
              </a:defRPr>
            </a:lvl1pPr>
          </a:lstStyle>
          <a:p>
            <a:pPr marL="0" lvl="0"/>
            <a:r>
              <a:rPr lang="en-GB" dirty="0"/>
              <a:t>3</a:t>
            </a:r>
            <a:endParaRPr lang="en-RO" dirty="0"/>
          </a:p>
        </p:txBody>
      </p:sp>
      <p:sp>
        <p:nvSpPr>
          <p:cNvPr id="15" name="Text Placeholder 13">
            <a:extLst>
              <a:ext uri="{FF2B5EF4-FFF2-40B4-BE49-F238E27FC236}">
                <a16:creationId xmlns:a16="http://schemas.microsoft.com/office/drawing/2014/main" id="{AAC448F6-3F1D-4C46-BA0E-BE99F0879918}"/>
              </a:ext>
            </a:extLst>
          </p:cNvPr>
          <p:cNvSpPr>
            <a:spLocks noGrp="1"/>
          </p:cNvSpPr>
          <p:nvPr>
            <p:ph type="body" sz="quarter" idx="17" hasCustomPrompt="1"/>
          </p:nvPr>
        </p:nvSpPr>
        <p:spPr>
          <a:xfrm>
            <a:off x="3429937" y="3608744"/>
            <a:ext cx="1759843" cy="307777"/>
          </a:xfrm>
          <a:prstGeom prst="rect">
            <a:avLst/>
          </a:prstGeom>
          <a:noFill/>
        </p:spPr>
        <p:txBody>
          <a:bodyPr wrap="square" rtlCol="0" anchor="ctr">
            <a:spAutoFit/>
          </a:bodyPr>
          <a:lstStyle>
            <a:lvl1pPr indent="0">
              <a:lnSpc>
                <a:spcPct val="100000"/>
              </a:lnSpc>
              <a:spcBef>
                <a:spcPts val="0"/>
              </a:spcBef>
              <a:buNone/>
              <a:defRPr lang="en-RO" sz="1400" b="1" i="0" dirty="0">
                <a:solidFill>
                  <a:schemeClr val="bg1">
                    <a:alpha val="7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a:r>
              <a:rPr lang="en-GB" dirty="0"/>
              <a:t>3 txt</a:t>
            </a:r>
            <a:endParaRPr lang="en-RO" dirty="0"/>
          </a:p>
        </p:txBody>
      </p:sp>
      <p:sp>
        <p:nvSpPr>
          <p:cNvPr id="16" name="Text Placeholder 13">
            <a:extLst>
              <a:ext uri="{FF2B5EF4-FFF2-40B4-BE49-F238E27FC236}">
                <a16:creationId xmlns:a16="http://schemas.microsoft.com/office/drawing/2014/main" id="{4FDEE6B6-0AA5-45A1-9753-6F961E61FED9}"/>
              </a:ext>
            </a:extLst>
          </p:cNvPr>
          <p:cNvSpPr>
            <a:spLocks noGrp="1"/>
          </p:cNvSpPr>
          <p:nvPr>
            <p:ph type="body" sz="quarter" idx="18" hasCustomPrompt="1"/>
          </p:nvPr>
        </p:nvSpPr>
        <p:spPr>
          <a:xfrm>
            <a:off x="5573508" y="3317759"/>
            <a:ext cx="2336801" cy="1098762"/>
          </a:xfrm>
          <a:prstGeom prst="rect">
            <a:avLst/>
          </a:prstGeom>
          <a:noFill/>
        </p:spPr>
        <p:txBody>
          <a:bodyPr wrap="square" rtlCol="0" anchor="ctr">
            <a:spAutoFit/>
          </a:bodyPr>
          <a:lstStyle>
            <a:lvl1pPr algn="r">
              <a:buNone/>
              <a:defRPr lang="en-RO" sz="7200" b="1" i="1" dirty="0">
                <a:ln>
                  <a:solidFill>
                    <a:srgbClr val="FFFFFF"/>
                  </a:solidFill>
                </a:ln>
                <a:noFill/>
                <a:latin typeface="Poppins Black" pitchFamily="2" charset="77"/>
                <a:ea typeface="Open Sans Light" panose="020B0306030504020204" pitchFamily="34" charset="0"/>
                <a:cs typeface="Poppins Black" pitchFamily="2" charset="77"/>
              </a:defRPr>
            </a:lvl1pPr>
          </a:lstStyle>
          <a:p>
            <a:pPr marL="0" lvl="0"/>
            <a:r>
              <a:rPr lang="en-GB" dirty="0"/>
              <a:t>4</a:t>
            </a:r>
            <a:endParaRPr lang="en-RO" dirty="0"/>
          </a:p>
        </p:txBody>
      </p:sp>
      <p:sp>
        <p:nvSpPr>
          <p:cNvPr id="17" name="Text Placeholder 13">
            <a:extLst>
              <a:ext uri="{FF2B5EF4-FFF2-40B4-BE49-F238E27FC236}">
                <a16:creationId xmlns:a16="http://schemas.microsoft.com/office/drawing/2014/main" id="{4FF2852E-13D5-4AEA-A337-1E24ACCA04A2}"/>
              </a:ext>
            </a:extLst>
          </p:cNvPr>
          <p:cNvSpPr>
            <a:spLocks noGrp="1"/>
          </p:cNvSpPr>
          <p:nvPr>
            <p:ph type="body" sz="quarter" idx="19" hasCustomPrompt="1"/>
          </p:nvPr>
        </p:nvSpPr>
        <p:spPr>
          <a:xfrm>
            <a:off x="7906675" y="3608744"/>
            <a:ext cx="1759841" cy="307777"/>
          </a:xfrm>
          <a:prstGeom prst="rect">
            <a:avLst/>
          </a:prstGeom>
          <a:noFill/>
        </p:spPr>
        <p:txBody>
          <a:bodyPr wrap="square" rtlCol="0" anchor="ctr">
            <a:spAutoFit/>
          </a:bodyPr>
          <a:lstStyle>
            <a:lvl1pPr indent="0">
              <a:lnSpc>
                <a:spcPct val="100000"/>
              </a:lnSpc>
              <a:buNone/>
              <a:defRPr lang="en-RO" sz="1400" b="1" i="0" dirty="0">
                <a:solidFill>
                  <a:schemeClr val="bg1">
                    <a:alpha val="7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a:r>
              <a:rPr lang="en-GB" dirty="0"/>
              <a:t>4 txt</a:t>
            </a:r>
            <a:endParaRPr lang="en-RO" dirty="0"/>
          </a:p>
        </p:txBody>
      </p:sp>
      <p:sp>
        <p:nvSpPr>
          <p:cNvPr id="18" name="Text Placeholder 13">
            <a:extLst>
              <a:ext uri="{FF2B5EF4-FFF2-40B4-BE49-F238E27FC236}">
                <a16:creationId xmlns:a16="http://schemas.microsoft.com/office/drawing/2014/main" id="{7555E089-AE55-46AC-B4A8-916A9A2DB97C}"/>
              </a:ext>
            </a:extLst>
          </p:cNvPr>
          <p:cNvSpPr>
            <a:spLocks noGrp="1"/>
          </p:cNvSpPr>
          <p:nvPr>
            <p:ph type="body" sz="quarter" idx="20" hasCustomPrompt="1"/>
          </p:nvPr>
        </p:nvSpPr>
        <p:spPr>
          <a:xfrm>
            <a:off x="1096771" y="4803662"/>
            <a:ext cx="2336800" cy="1098762"/>
          </a:xfrm>
          <a:prstGeom prst="rect">
            <a:avLst/>
          </a:prstGeom>
          <a:noFill/>
        </p:spPr>
        <p:txBody>
          <a:bodyPr wrap="square" rtlCol="0" anchor="ctr">
            <a:spAutoFit/>
          </a:bodyPr>
          <a:lstStyle>
            <a:lvl1pPr algn="r">
              <a:buNone/>
              <a:defRPr lang="en-RO" sz="7200" b="1" i="1" dirty="0">
                <a:ln>
                  <a:solidFill>
                    <a:srgbClr val="FFFFFF"/>
                  </a:solidFill>
                </a:ln>
                <a:noFill/>
                <a:latin typeface="Poppins Black" pitchFamily="2" charset="77"/>
                <a:ea typeface="Open Sans Light" panose="020B0306030504020204" pitchFamily="34" charset="0"/>
                <a:cs typeface="Poppins Black" pitchFamily="2" charset="77"/>
              </a:defRPr>
            </a:lvl1pPr>
          </a:lstStyle>
          <a:p>
            <a:pPr marL="0" lvl="0"/>
            <a:r>
              <a:rPr lang="en-GB" dirty="0"/>
              <a:t>5</a:t>
            </a:r>
            <a:endParaRPr lang="en-RO" dirty="0"/>
          </a:p>
        </p:txBody>
      </p:sp>
      <p:sp>
        <p:nvSpPr>
          <p:cNvPr id="19" name="Text Placeholder 13">
            <a:extLst>
              <a:ext uri="{FF2B5EF4-FFF2-40B4-BE49-F238E27FC236}">
                <a16:creationId xmlns:a16="http://schemas.microsoft.com/office/drawing/2014/main" id="{B9BBC676-9C03-4857-B6EF-397924362658}"/>
              </a:ext>
            </a:extLst>
          </p:cNvPr>
          <p:cNvSpPr>
            <a:spLocks noGrp="1"/>
          </p:cNvSpPr>
          <p:nvPr>
            <p:ph type="body" sz="quarter" idx="21" hasCustomPrompt="1"/>
          </p:nvPr>
        </p:nvSpPr>
        <p:spPr>
          <a:xfrm>
            <a:off x="3429937" y="5094647"/>
            <a:ext cx="1759843" cy="307777"/>
          </a:xfrm>
          <a:prstGeom prst="rect">
            <a:avLst/>
          </a:prstGeom>
          <a:noFill/>
        </p:spPr>
        <p:txBody>
          <a:bodyPr wrap="square" rtlCol="0" anchor="ctr">
            <a:spAutoFit/>
          </a:bodyPr>
          <a:lstStyle>
            <a:lvl1pPr indent="0">
              <a:lnSpc>
                <a:spcPct val="100000"/>
              </a:lnSpc>
              <a:spcBef>
                <a:spcPts val="0"/>
              </a:spcBef>
              <a:buNone/>
              <a:defRPr lang="en-RO" sz="1400" b="1" i="0" dirty="0">
                <a:solidFill>
                  <a:schemeClr val="bg1">
                    <a:alpha val="7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a:r>
              <a:rPr lang="en-GB" dirty="0"/>
              <a:t>5 txt</a:t>
            </a:r>
            <a:endParaRPr lang="en-RO" dirty="0"/>
          </a:p>
        </p:txBody>
      </p:sp>
      <p:sp>
        <p:nvSpPr>
          <p:cNvPr id="20" name="Text Placeholder 13">
            <a:extLst>
              <a:ext uri="{FF2B5EF4-FFF2-40B4-BE49-F238E27FC236}">
                <a16:creationId xmlns:a16="http://schemas.microsoft.com/office/drawing/2014/main" id="{A0E8292C-11D2-412D-B7D4-3AC103F9CAB3}"/>
              </a:ext>
            </a:extLst>
          </p:cNvPr>
          <p:cNvSpPr>
            <a:spLocks noGrp="1"/>
          </p:cNvSpPr>
          <p:nvPr>
            <p:ph type="body" sz="quarter" idx="22" hasCustomPrompt="1"/>
          </p:nvPr>
        </p:nvSpPr>
        <p:spPr>
          <a:xfrm>
            <a:off x="5573509" y="4803662"/>
            <a:ext cx="2336800" cy="1098762"/>
          </a:xfrm>
          <a:prstGeom prst="rect">
            <a:avLst/>
          </a:prstGeom>
          <a:noFill/>
        </p:spPr>
        <p:txBody>
          <a:bodyPr wrap="square" rtlCol="0" anchor="ctr">
            <a:spAutoFit/>
          </a:bodyPr>
          <a:lstStyle>
            <a:lvl1pPr algn="r">
              <a:buNone/>
              <a:defRPr lang="en-RO" sz="7200" b="1" i="1" dirty="0">
                <a:ln>
                  <a:solidFill>
                    <a:srgbClr val="FFFFFF"/>
                  </a:solidFill>
                </a:ln>
                <a:noFill/>
                <a:latin typeface="Poppins Black" pitchFamily="2" charset="77"/>
                <a:ea typeface="Open Sans Light" panose="020B0306030504020204" pitchFamily="34" charset="0"/>
                <a:cs typeface="Poppins Black" pitchFamily="2" charset="77"/>
              </a:defRPr>
            </a:lvl1pPr>
          </a:lstStyle>
          <a:p>
            <a:pPr marL="0" lvl="0"/>
            <a:r>
              <a:rPr lang="en-GB" dirty="0"/>
              <a:t>6</a:t>
            </a:r>
            <a:endParaRPr lang="en-RO" dirty="0"/>
          </a:p>
        </p:txBody>
      </p:sp>
      <p:sp>
        <p:nvSpPr>
          <p:cNvPr id="21" name="Text Placeholder 13">
            <a:extLst>
              <a:ext uri="{FF2B5EF4-FFF2-40B4-BE49-F238E27FC236}">
                <a16:creationId xmlns:a16="http://schemas.microsoft.com/office/drawing/2014/main" id="{1B19EC83-47D7-403B-B5A3-FBED20E23827}"/>
              </a:ext>
            </a:extLst>
          </p:cNvPr>
          <p:cNvSpPr>
            <a:spLocks noGrp="1"/>
          </p:cNvSpPr>
          <p:nvPr>
            <p:ph type="body" sz="quarter" idx="23" hasCustomPrompt="1"/>
          </p:nvPr>
        </p:nvSpPr>
        <p:spPr>
          <a:xfrm>
            <a:off x="7906675" y="5094647"/>
            <a:ext cx="1759843" cy="307777"/>
          </a:xfrm>
          <a:prstGeom prst="rect">
            <a:avLst/>
          </a:prstGeom>
          <a:noFill/>
        </p:spPr>
        <p:txBody>
          <a:bodyPr wrap="square" rtlCol="0" anchor="ctr">
            <a:spAutoFit/>
          </a:bodyPr>
          <a:lstStyle>
            <a:lvl1pPr indent="0">
              <a:lnSpc>
                <a:spcPct val="100000"/>
              </a:lnSpc>
              <a:buNone/>
              <a:defRPr lang="en-RO" sz="1400" b="1" i="0" dirty="0">
                <a:solidFill>
                  <a:schemeClr val="bg1">
                    <a:alpha val="7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a:r>
              <a:rPr lang="en-GB" dirty="0"/>
              <a:t>6 txt</a:t>
            </a:r>
            <a:endParaRPr lang="en-RO" dirty="0"/>
          </a:p>
        </p:txBody>
      </p:sp>
      <p:sp>
        <p:nvSpPr>
          <p:cNvPr id="28" name="Text Placeholder 13">
            <a:extLst>
              <a:ext uri="{FF2B5EF4-FFF2-40B4-BE49-F238E27FC236}">
                <a16:creationId xmlns:a16="http://schemas.microsoft.com/office/drawing/2014/main" id="{73F56632-DEE4-4F05-B8F0-B1AD773A68D8}"/>
              </a:ext>
            </a:extLst>
          </p:cNvPr>
          <p:cNvSpPr>
            <a:spLocks noGrp="1"/>
          </p:cNvSpPr>
          <p:nvPr>
            <p:ph type="body" sz="quarter" idx="24" hasCustomPrompt="1"/>
          </p:nvPr>
        </p:nvSpPr>
        <p:spPr>
          <a:xfrm>
            <a:off x="3429937" y="2119786"/>
            <a:ext cx="1759843" cy="307777"/>
          </a:xfrm>
          <a:prstGeom prst="rect">
            <a:avLst/>
          </a:prstGeom>
          <a:noFill/>
        </p:spPr>
        <p:txBody>
          <a:bodyPr wrap="square" rtlCol="0" anchor="ctr">
            <a:spAutoFit/>
          </a:bodyPr>
          <a:lstStyle>
            <a:lvl1pPr indent="0">
              <a:lnSpc>
                <a:spcPct val="100000"/>
              </a:lnSpc>
              <a:spcBef>
                <a:spcPts val="0"/>
              </a:spcBef>
              <a:buNone/>
              <a:defRPr lang="en-RO" sz="1400" b="1" i="0" dirty="0">
                <a:solidFill>
                  <a:schemeClr val="bg1">
                    <a:alpha val="7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a:r>
              <a:rPr lang="en-GB" dirty="0"/>
              <a:t>1 txt</a:t>
            </a:r>
            <a:endParaRPr lang="en-RO" dirty="0"/>
          </a:p>
        </p:txBody>
      </p:sp>
      <p:pic>
        <p:nvPicPr>
          <p:cNvPr id="30" name="Logo">
            <a:extLst>
              <a:ext uri="{FF2B5EF4-FFF2-40B4-BE49-F238E27FC236}">
                <a16:creationId xmlns:a16="http://schemas.microsoft.com/office/drawing/2014/main" id="{A752CB6D-B167-4DD4-8CF0-DE8A4F4FA4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020" y="439166"/>
            <a:ext cx="1490304" cy="758192"/>
          </a:xfrm>
          <a:prstGeom prst="rect">
            <a:avLst/>
          </a:prstGeom>
        </p:spPr>
      </p:pic>
    </p:spTree>
    <p:extLst>
      <p:ext uri="{BB962C8B-B14F-4D97-AF65-F5344CB8AC3E}">
        <p14:creationId xmlns:p14="http://schemas.microsoft.com/office/powerpoint/2010/main" val="35258917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63" presetClass="path" presetSubtype="0" decel="100000" fill="hold" grpId="1" nodeType="withEffect">
                                  <p:stCondLst>
                                    <p:cond delay="0"/>
                                  </p:stCondLst>
                                  <p:childTnLst>
                                    <p:animMotion origin="layout" path="M 8.33333E-7 1.85185E-6 L 0.02318 1.85185E-6 " pathEditMode="relative" rAng="0" ptsTypes="AA">
                                      <p:cBhvr>
                                        <p:cTn id="9" dur="500" fill="hold"/>
                                        <p:tgtEl>
                                          <p:spTgt spid="7">
                                            <p:txEl>
                                              <p:pRg st="0" end="0"/>
                                            </p:txEl>
                                          </p:spTgt>
                                        </p:tgtEl>
                                        <p:attrNameLst>
                                          <p:attrName>ppt_x</p:attrName>
                                          <p:attrName>ppt_y</p:attrName>
                                        </p:attrNameLst>
                                      </p:cBhvr>
                                      <p:rCtr x="1159" y="0"/>
                                    </p:animMotion>
                                  </p:childTnLst>
                                </p:cTn>
                              </p:par>
                              <p:par>
                                <p:cTn id="10" presetID="10" presetClass="entr" presetSubtype="0" fill="hold" grpId="0" nodeType="withEffect">
                                  <p:stCondLst>
                                    <p:cond delay="50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par>
                                <p:cTn id="13" presetID="63" presetClass="path" presetSubtype="0" decel="100000" fill="hold" grpId="1" nodeType="withEffect">
                                  <p:stCondLst>
                                    <p:cond delay="500"/>
                                  </p:stCondLst>
                                  <p:childTnLst>
                                    <p:animMotion origin="layout" path="M -4.79167E-6 -2.22222E-6 L 0.02318 -2.22222E-6 " pathEditMode="relative" rAng="0" ptsTypes="AA">
                                      <p:cBhvr>
                                        <p:cTn id="14" dur="500" fill="hold"/>
                                        <p:tgtEl>
                                          <p:spTgt spid="8">
                                            <p:txEl>
                                              <p:pRg st="0" end="0"/>
                                            </p:txEl>
                                          </p:spTgt>
                                        </p:tgtEl>
                                        <p:attrNameLst>
                                          <p:attrName>ppt_x</p:attrName>
                                          <p:attrName>ppt_y</p:attrName>
                                        </p:attrNameLst>
                                      </p:cBhvr>
                                      <p:rCtr x="1159" y="0"/>
                                    </p:animMotion>
                                  </p:childTnLst>
                                </p:cTn>
                              </p:par>
                              <p:par>
                                <p:cTn id="15" presetID="10" presetClass="entr" presetSubtype="0" fill="hold" grpId="0" nodeType="withEffect">
                                  <p:stCondLst>
                                    <p:cond delay="700"/>
                                  </p:stCondLst>
                                  <p:childTnLst>
                                    <p:set>
                                      <p:cBhvr>
                                        <p:cTn id="16" dur="1" fill="hold">
                                          <p:stCondLst>
                                            <p:cond delay="0"/>
                                          </p:stCondLst>
                                        </p:cTn>
                                        <p:tgtEl>
                                          <p:spTgt spid="28">
                                            <p:txEl>
                                              <p:pRg st="0" end="0"/>
                                            </p:txEl>
                                          </p:spTgt>
                                        </p:tgtEl>
                                        <p:attrNameLst>
                                          <p:attrName>style.visibility</p:attrName>
                                        </p:attrNameLst>
                                      </p:cBhvr>
                                      <p:to>
                                        <p:strVal val="visible"/>
                                      </p:to>
                                    </p:set>
                                    <p:animEffect transition="in" filter="fade">
                                      <p:cBhvr>
                                        <p:cTn id="17" dur="500"/>
                                        <p:tgtEl>
                                          <p:spTgt spid="28">
                                            <p:txEl>
                                              <p:pRg st="0" end="0"/>
                                            </p:txEl>
                                          </p:spTgt>
                                        </p:tgtEl>
                                      </p:cBhvr>
                                    </p:animEffect>
                                  </p:childTnLst>
                                </p:cTn>
                              </p:par>
                              <p:par>
                                <p:cTn id="18" presetID="63" presetClass="path" presetSubtype="0" decel="100000" fill="hold" grpId="1" nodeType="withEffect">
                                  <p:stCondLst>
                                    <p:cond delay="700"/>
                                  </p:stCondLst>
                                  <p:childTnLst>
                                    <p:animMotion origin="layout" path="M -1.875E-6 -1.48148E-6 L 0.02318 -1.48148E-6 " pathEditMode="relative" rAng="0" ptsTypes="AA">
                                      <p:cBhvr>
                                        <p:cTn id="19" dur="500" fill="hold"/>
                                        <p:tgtEl>
                                          <p:spTgt spid="28">
                                            <p:txEl>
                                              <p:pRg st="0" end="0"/>
                                            </p:txEl>
                                          </p:spTgt>
                                        </p:tgtEl>
                                        <p:attrNameLst>
                                          <p:attrName>ppt_x</p:attrName>
                                          <p:attrName>ppt_y</p:attrName>
                                        </p:attrNameLst>
                                      </p:cBhvr>
                                      <p:rCtr x="1159" y="0"/>
                                    </p:animMotion>
                                  </p:childTnLst>
                                </p:cTn>
                              </p:par>
                              <p:par>
                                <p:cTn id="20" presetID="10" presetClass="entr" presetSubtype="0" fill="hold" grpId="0" nodeType="withEffect">
                                  <p:stCondLst>
                                    <p:cond delay="100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par>
                                <p:cTn id="23" presetID="63" presetClass="path" presetSubtype="0" decel="100000" fill="hold" grpId="1" nodeType="withEffect">
                                  <p:stCondLst>
                                    <p:cond delay="1000"/>
                                  </p:stCondLst>
                                  <p:childTnLst>
                                    <p:animMotion origin="layout" path="M -2.29167E-6 -2.22222E-6 L 0.02318 -2.22222E-6 " pathEditMode="relative" rAng="0" ptsTypes="AA">
                                      <p:cBhvr>
                                        <p:cTn id="24" dur="500" fill="hold"/>
                                        <p:tgtEl>
                                          <p:spTgt spid="11">
                                            <p:txEl>
                                              <p:pRg st="0" end="0"/>
                                            </p:txEl>
                                          </p:spTgt>
                                        </p:tgtEl>
                                        <p:attrNameLst>
                                          <p:attrName>ppt_x</p:attrName>
                                          <p:attrName>ppt_y</p:attrName>
                                        </p:attrNameLst>
                                      </p:cBhvr>
                                      <p:rCtr x="1159" y="0"/>
                                    </p:animMotion>
                                  </p:childTnLst>
                                </p:cTn>
                              </p:par>
                              <p:par>
                                <p:cTn id="25" presetID="10" presetClass="entr" presetSubtype="0" fill="hold" grpId="0" nodeType="withEffect">
                                  <p:stCondLst>
                                    <p:cond delay="1200"/>
                                  </p:stCondLst>
                                  <p:childTnLst>
                                    <p:set>
                                      <p:cBhvr>
                                        <p:cTn id="26" dur="1" fill="hold">
                                          <p:stCondLst>
                                            <p:cond delay="0"/>
                                          </p:stCondLst>
                                        </p:cTn>
                                        <p:tgtEl>
                                          <p:spTgt spid="12">
                                            <p:txEl>
                                              <p:pRg st="0" end="0"/>
                                            </p:txEl>
                                          </p:spTgt>
                                        </p:tgtEl>
                                        <p:attrNameLst>
                                          <p:attrName>style.visibility</p:attrName>
                                        </p:attrNameLst>
                                      </p:cBhvr>
                                      <p:to>
                                        <p:strVal val="visible"/>
                                      </p:to>
                                    </p:set>
                                    <p:animEffect transition="in" filter="fade">
                                      <p:cBhvr>
                                        <p:cTn id="27" dur="500"/>
                                        <p:tgtEl>
                                          <p:spTgt spid="12">
                                            <p:txEl>
                                              <p:pRg st="0" end="0"/>
                                            </p:txEl>
                                          </p:spTgt>
                                        </p:tgtEl>
                                      </p:cBhvr>
                                    </p:animEffect>
                                  </p:childTnLst>
                                </p:cTn>
                              </p:par>
                              <p:par>
                                <p:cTn id="28" presetID="63" presetClass="path" presetSubtype="0" decel="100000" fill="hold" grpId="1" nodeType="withEffect">
                                  <p:stCondLst>
                                    <p:cond delay="1200"/>
                                  </p:stCondLst>
                                  <p:childTnLst>
                                    <p:animMotion origin="layout" path="M 6.25E-7 -4.44444E-6 L 0.02318 -4.44444E-6 " pathEditMode="relative" rAng="0" ptsTypes="AA">
                                      <p:cBhvr>
                                        <p:cTn id="29" dur="500" fill="hold"/>
                                        <p:tgtEl>
                                          <p:spTgt spid="12">
                                            <p:txEl>
                                              <p:pRg st="0" end="0"/>
                                            </p:txEl>
                                          </p:spTgt>
                                        </p:tgtEl>
                                        <p:attrNameLst>
                                          <p:attrName>ppt_x</p:attrName>
                                          <p:attrName>ppt_y</p:attrName>
                                        </p:attrNameLst>
                                      </p:cBhvr>
                                      <p:rCtr x="1159" y="0"/>
                                    </p:animMotion>
                                  </p:childTnLst>
                                </p:cTn>
                              </p:par>
                              <p:par>
                                <p:cTn id="30" presetID="10" presetClass="entr" presetSubtype="0" fill="hold" grpId="0" nodeType="withEffect">
                                  <p:stCondLst>
                                    <p:cond delay="1500"/>
                                  </p:stCondLst>
                                  <p:childTnLst>
                                    <p:set>
                                      <p:cBhvr>
                                        <p:cTn id="31" dur="1" fill="hold">
                                          <p:stCondLst>
                                            <p:cond delay="0"/>
                                          </p:stCondLst>
                                        </p:cTn>
                                        <p:tgtEl>
                                          <p:spTgt spid="13">
                                            <p:txEl>
                                              <p:pRg st="0" end="0"/>
                                            </p:txEl>
                                          </p:spTgt>
                                        </p:tgtEl>
                                        <p:attrNameLst>
                                          <p:attrName>style.visibility</p:attrName>
                                        </p:attrNameLst>
                                      </p:cBhvr>
                                      <p:to>
                                        <p:strVal val="visible"/>
                                      </p:to>
                                    </p:set>
                                    <p:animEffect transition="in" filter="fade">
                                      <p:cBhvr>
                                        <p:cTn id="32" dur="500"/>
                                        <p:tgtEl>
                                          <p:spTgt spid="13">
                                            <p:txEl>
                                              <p:pRg st="0" end="0"/>
                                            </p:txEl>
                                          </p:spTgt>
                                        </p:tgtEl>
                                      </p:cBhvr>
                                    </p:animEffect>
                                  </p:childTnLst>
                                </p:cTn>
                              </p:par>
                              <p:par>
                                <p:cTn id="33" presetID="63" presetClass="path" presetSubtype="0" decel="100000" fill="hold" grpId="1" nodeType="withEffect">
                                  <p:stCondLst>
                                    <p:cond delay="1500"/>
                                  </p:stCondLst>
                                  <p:childTnLst>
                                    <p:animMotion origin="layout" path="M -3.75E-6 1.11111E-6 L 0.02318 1.11111E-6 " pathEditMode="relative" rAng="0" ptsTypes="AA">
                                      <p:cBhvr>
                                        <p:cTn id="34" dur="500" fill="hold"/>
                                        <p:tgtEl>
                                          <p:spTgt spid="13">
                                            <p:txEl>
                                              <p:pRg st="0" end="0"/>
                                            </p:txEl>
                                          </p:spTgt>
                                        </p:tgtEl>
                                        <p:attrNameLst>
                                          <p:attrName>ppt_x</p:attrName>
                                          <p:attrName>ppt_y</p:attrName>
                                        </p:attrNameLst>
                                      </p:cBhvr>
                                      <p:rCtr x="1159" y="0"/>
                                    </p:animMotion>
                                  </p:childTnLst>
                                </p:cTn>
                              </p:par>
                              <p:par>
                                <p:cTn id="35" presetID="10" presetClass="entr" presetSubtype="0" fill="hold" grpId="0" nodeType="withEffect">
                                  <p:stCondLst>
                                    <p:cond delay="1700"/>
                                  </p:stCondLst>
                                  <p:childTnLst>
                                    <p:set>
                                      <p:cBhvr>
                                        <p:cTn id="36" dur="1" fill="hold">
                                          <p:stCondLst>
                                            <p:cond delay="0"/>
                                          </p:stCondLst>
                                        </p:cTn>
                                        <p:tgtEl>
                                          <p:spTgt spid="15">
                                            <p:txEl>
                                              <p:pRg st="0" end="0"/>
                                            </p:txEl>
                                          </p:spTgt>
                                        </p:tgtEl>
                                        <p:attrNameLst>
                                          <p:attrName>style.visibility</p:attrName>
                                        </p:attrNameLst>
                                      </p:cBhvr>
                                      <p:to>
                                        <p:strVal val="visible"/>
                                      </p:to>
                                    </p:set>
                                    <p:animEffect transition="in" filter="fade">
                                      <p:cBhvr>
                                        <p:cTn id="37" dur="500"/>
                                        <p:tgtEl>
                                          <p:spTgt spid="15">
                                            <p:txEl>
                                              <p:pRg st="0" end="0"/>
                                            </p:txEl>
                                          </p:spTgt>
                                        </p:tgtEl>
                                      </p:cBhvr>
                                    </p:animEffect>
                                  </p:childTnLst>
                                </p:cTn>
                              </p:par>
                              <p:par>
                                <p:cTn id="38" presetID="63" presetClass="path" presetSubtype="0" decel="100000" fill="hold" grpId="1" nodeType="withEffect">
                                  <p:stCondLst>
                                    <p:cond delay="1700"/>
                                  </p:stCondLst>
                                  <p:childTnLst>
                                    <p:animMotion origin="layout" path="M -1.875E-6 -1.11111E-6 L 0.02318 -1.11111E-6 " pathEditMode="relative" rAng="0" ptsTypes="AA">
                                      <p:cBhvr>
                                        <p:cTn id="39" dur="500" fill="hold"/>
                                        <p:tgtEl>
                                          <p:spTgt spid="15">
                                            <p:txEl>
                                              <p:pRg st="0" end="0"/>
                                            </p:txEl>
                                          </p:spTgt>
                                        </p:tgtEl>
                                        <p:attrNameLst>
                                          <p:attrName>ppt_x</p:attrName>
                                          <p:attrName>ppt_y</p:attrName>
                                        </p:attrNameLst>
                                      </p:cBhvr>
                                      <p:rCtr x="1159" y="0"/>
                                    </p:animMotion>
                                  </p:childTnLst>
                                </p:cTn>
                              </p:par>
                              <p:par>
                                <p:cTn id="40" presetID="10" presetClass="entr" presetSubtype="0" fill="hold" grpId="0" nodeType="withEffect">
                                  <p:stCondLst>
                                    <p:cond delay="200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fade">
                                      <p:cBhvr>
                                        <p:cTn id="42" dur="500"/>
                                        <p:tgtEl>
                                          <p:spTgt spid="16">
                                            <p:txEl>
                                              <p:pRg st="0" end="0"/>
                                            </p:txEl>
                                          </p:spTgt>
                                        </p:tgtEl>
                                      </p:cBhvr>
                                    </p:animEffect>
                                  </p:childTnLst>
                                </p:cTn>
                              </p:par>
                              <p:par>
                                <p:cTn id="43" presetID="63" presetClass="path" presetSubtype="0" decel="100000" fill="hold" grpId="1" nodeType="withEffect">
                                  <p:stCondLst>
                                    <p:cond delay="2000"/>
                                  </p:stCondLst>
                                  <p:childTnLst>
                                    <p:animMotion origin="layout" path="M 4.16667E-6 1.11111E-6 L 0.02317 1.11111E-6 " pathEditMode="relative" rAng="0" ptsTypes="AA">
                                      <p:cBhvr>
                                        <p:cTn id="44" dur="500" fill="hold"/>
                                        <p:tgtEl>
                                          <p:spTgt spid="16">
                                            <p:txEl>
                                              <p:pRg st="0" end="0"/>
                                            </p:txEl>
                                          </p:spTgt>
                                        </p:tgtEl>
                                        <p:attrNameLst>
                                          <p:attrName>ppt_x</p:attrName>
                                          <p:attrName>ppt_y</p:attrName>
                                        </p:attrNameLst>
                                      </p:cBhvr>
                                      <p:rCtr x="1159" y="0"/>
                                    </p:animMotion>
                                  </p:childTnLst>
                                </p:cTn>
                              </p:par>
                              <p:par>
                                <p:cTn id="45" presetID="10" presetClass="entr" presetSubtype="0" fill="hold" grpId="0" nodeType="withEffect">
                                  <p:stCondLst>
                                    <p:cond delay="2200"/>
                                  </p:stCondLst>
                                  <p:childTnLst>
                                    <p:set>
                                      <p:cBhvr>
                                        <p:cTn id="46" dur="1" fill="hold">
                                          <p:stCondLst>
                                            <p:cond delay="0"/>
                                          </p:stCondLst>
                                        </p:cTn>
                                        <p:tgtEl>
                                          <p:spTgt spid="17">
                                            <p:txEl>
                                              <p:pRg st="0" end="0"/>
                                            </p:txEl>
                                          </p:spTgt>
                                        </p:tgtEl>
                                        <p:attrNameLst>
                                          <p:attrName>style.visibility</p:attrName>
                                        </p:attrNameLst>
                                      </p:cBhvr>
                                      <p:to>
                                        <p:strVal val="visible"/>
                                      </p:to>
                                    </p:set>
                                    <p:animEffect transition="in" filter="fade">
                                      <p:cBhvr>
                                        <p:cTn id="47" dur="500"/>
                                        <p:tgtEl>
                                          <p:spTgt spid="17">
                                            <p:txEl>
                                              <p:pRg st="0" end="0"/>
                                            </p:txEl>
                                          </p:spTgt>
                                        </p:tgtEl>
                                      </p:cBhvr>
                                    </p:animEffect>
                                  </p:childTnLst>
                                </p:cTn>
                              </p:par>
                              <p:par>
                                <p:cTn id="48" presetID="63" presetClass="path" presetSubtype="0" decel="100000" fill="hold" grpId="1" nodeType="withEffect">
                                  <p:stCondLst>
                                    <p:cond delay="2200"/>
                                  </p:stCondLst>
                                  <p:childTnLst>
                                    <p:animMotion origin="layout" path="M 6.25E-7 -1.11111E-6 L 0.02318 -1.11111E-6 " pathEditMode="relative" rAng="0" ptsTypes="AA">
                                      <p:cBhvr>
                                        <p:cTn id="49" dur="500" fill="hold"/>
                                        <p:tgtEl>
                                          <p:spTgt spid="17">
                                            <p:txEl>
                                              <p:pRg st="0" end="0"/>
                                            </p:txEl>
                                          </p:spTgt>
                                        </p:tgtEl>
                                        <p:attrNameLst>
                                          <p:attrName>ppt_x</p:attrName>
                                          <p:attrName>ppt_y</p:attrName>
                                        </p:attrNameLst>
                                      </p:cBhvr>
                                      <p:rCtr x="1159" y="0"/>
                                    </p:animMotion>
                                  </p:childTnLst>
                                </p:cTn>
                              </p:par>
                              <p:par>
                                <p:cTn id="50" presetID="10" presetClass="entr" presetSubtype="0" fill="hold" grpId="0" nodeType="withEffect">
                                  <p:stCondLst>
                                    <p:cond delay="2500"/>
                                  </p:stCondLst>
                                  <p:childTnLst>
                                    <p:set>
                                      <p:cBhvr>
                                        <p:cTn id="51" dur="1" fill="hold">
                                          <p:stCondLst>
                                            <p:cond delay="0"/>
                                          </p:stCondLst>
                                        </p:cTn>
                                        <p:tgtEl>
                                          <p:spTgt spid="18">
                                            <p:txEl>
                                              <p:pRg st="0" end="0"/>
                                            </p:txEl>
                                          </p:spTgt>
                                        </p:tgtEl>
                                        <p:attrNameLst>
                                          <p:attrName>style.visibility</p:attrName>
                                        </p:attrNameLst>
                                      </p:cBhvr>
                                      <p:to>
                                        <p:strVal val="visible"/>
                                      </p:to>
                                    </p:set>
                                    <p:animEffect transition="in" filter="fade">
                                      <p:cBhvr>
                                        <p:cTn id="52" dur="500"/>
                                        <p:tgtEl>
                                          <p:spTgt spid="18">
                                            <p:txEl>
                                              <p:pRg st="0" end="0"/>
                                            </p:txEl>
                                          </p:spTgt>
                                        </p:tgtEl>
                                      </p:cBhvr>
                                    </p:animEffect>
                                  </p:childTnLst>
                                </p:cTn>
                              </p:par>
                              <p:par>
                                <p:cTn id="53" presetID="63" presetClass="path" presetSubtype="0" decel="100000" fill="hold" grpId="1" nodeType="withEffect">
                                  <p:stCondLst>
                                    <p:cond delay="2500"/>
                                  </p:stCondLst>
                                  <p:childTnLst>
                                    <p:animMotion origin="layout" path="M -2.70833E-6 4.44444E-6 L 0.02318 4.44444E-6 " pathEditMode="relative" rAng="0" ptsTypes="AA">
                                      <p:cBhvr>
                                        <p:cTn id="54" dur="500" fill="hold"/>
                                        <p:tgtEl>
                                          <p:spTgt spid="18">
                                            <p:txEl>
                                              <p:pRg st="0" end="0"/>
                                            </p:txEl>
                                          </p:spTgt>
                                        </p:tgtEl>
                                        <p:attrNameLst>
                                          <p:attrName>ppt_x</p:attrName>
                                          <p:attrName>ppt_y</p:attrName>
                                        </p:attrNameLst>
                                      </p:cBhvr>
                                      <p:rCtr x="1159" y="0"/>
                                    </p:animMotion>
                                  </p:childTnLst>
                                </p:cTn>
                              </p:par>
                              <p:par>
                                <p:cTn id="55" presetID="10" presetClass="entr" presetSubtype="0" fill="hold" grpId="0" nodeType="withEffect">
                                  <p:stCondLst>
                                    <p:cond delay="2700"/>
                                  </p:stCondLst>
                                  <p:childTnLst>
                                    <p:set>
                                      <p:cBhvr>
                                        <p:cTn id="56" dur="1" fill="hold">
                                          <p:stCondLst>
                                            <p:cond delay="0"/>
                                          </p:stCondLst>
                                        </p:cTn>
                                        <p:tgtEl>
                                          <p:spTgt spid="19">
                                            <p:txEl>
                                              <p:pRg st="0" end="0"/>
                                            </p:txEl>
                                          </p:spTgt>
                                        </p:tgtEl>
                                        <p:attrNameLst>
                                          <p:attrName>style.visibility</p:attrName>
                                        </p:attrNameLst>
                                      </p:cBhvr>
                                      <p:to>
                                        <p:strVal val="visible"/>
                                      </p:to>
                                    </p:set>
                                    <p:animEffect transition="in" filter="fade">
                                      <p:cBhvr>
                                        <p:cTn id="57" dur="500"/>
                                        <p:tgtEl>
                                          <p:spTgt spid="19">
                                            <p:txEl>
                                              <p:pRg st="0" end="0"/>
                                            </p:txEl>
                                          </p:spTgt>
                                        </p:tgtEl>
                                      </p:cBhvr>
                                    </p:animEffect>
                                  </p:childTnLst>
                                </p:cTn>
                              </p:par>
                              <p:par>
                                <p:cTn id="58" presetID="63" presetClass="path" presetSubtype="0" decel="100000" fill="hold" grpId="1" nodeType="withEffect">
                                  <p:stCondLst>
                                    <p:cond delay="2700"/>
                                  </p:stCondLst>
                                  <p:childTnLst>
                                    <p:animMotion origin="layout" path="M -1.875E-6 2.22222E-6 L 0.02318 2.22222E-6 " pathEditMode="relative" rAng="0" ptsTypes="AA">
                                      <p:cBhvr>
                                        <p:cTn id="59" dur="500" fill="hold"/>
                                        <p:tgtEl>
                                          <p:spTgt spid="19">
                                            <p:txEl>
                                              <p:pRg st="0" end="0"/>
                                            </p:txEl>
                                          </p:spTgt>
                                        </p:tgtEl>
                                        <p:attrNameLst>
                                          <p:attrName>ppt_x</p:attrName>
                                          <p:attrName>ppt_y</p:attrName>
                                        </p:attrNameLst>
                                      </p:cBhvr>
                                      <p:rCtr x="1159" y="0"/>
                                    </p:animMotion>
                                  </p:childTnLst>
                                </p:cTn>
                              </p:par>
                              <p:par>
                                <p:cTn id="60" presetID="10" presetClass="entr" presetSubtype="0" fill="hold" grpId="0" nodeType="withEffect">
                                  <p:stCondLst>
                                    <p:cond delay="3000"/>
                                  </p:stCondLst>
                                  <p:childTnLst>
                                    <p:set>
                                      <p:cBhvr>
                                        <p:cTn id="61" dur="1" fill="hold">
                                          <p:stCondLst>
                                            <p:cond delay="0"/>
                                          </p:stCondLst>
                                        </p:cTn>
                                        <p:tgtEl>
                                          <p:spTgt spid="20">
                                            <p:txEl>
                                              <p:pRg st="0" end="0"/>
                                            </p:txEl>
                                          </p:spTgt>
                                        </p:tgtEl>
                                        <p:attrNameLst>
                                          <p:attrName>style.visibility</p:attrName>
                                        </p:attrNameLst>
                                      </p:cBhvr>
                                      <p:to>
                                        <p:strVal val="visible"/>
                                      </p:to>
                                    </p:set>
                                    <p:animEffect transition="in" filter="fade">
                                      <p:cBhvr>
                                        <p:cTn id="62" dur="500"/>
                                        <p:tgtEl>
                                          <p:spTgt spid="20">
                                            <p:txEl>
                                              <p:pRg st="0" end="0"/>
                                            </p:txEl>
                                          </p:spTgt>
                                        </p:tgtEl>
                                      </p:cBhvr>
                                    </p:animEffect>
                                  </p:childTnLst>
                                </p:cTn>
                              </p:par>
                              <p:par>
                                <p:cTn id="63" presetID="63" presetClass="path" presetSubtype="0" decel="100000" fill="hold" grpId="1" nodeType="withEffect">
                                  <p:stCondLst>
                                    <p:cond delay="3000"/>
                                  </p:stCondLst>
                                  <p:childTnLst>
                                    <p:animMotion origin="layout" path="M 4.16667E-7 4.44444E-6 L 0.02318 4.44444E-6 " pathEditMode="relative" rAng="0" ptsTypes="AA">
                                      <p:cBhvr>
                                        <p:cTn id="64" dur="500" fill="hold"/>
                                        <p:tgtEl>
                                          <p:spTgt spid="20">
                                            <p:txEl>
                                              <p:pRg st="0" end="0"/>
                                            </p:txEl>
                                          </p:spTgt>
                                        </p:tgtEl>
                                        <p:attrNameLst>
                                          <p:attrName>ppt_x</p:attrName>
                                          <p:attrName>ppt_y</p:attrName>
                                        </p:attrNameLst>
                                      </p:cBhvr>
                                      <p:rCtr x="1159" y="0"/>
                                    </p:animMotion>
                                  </p:childTnLst>
                                </p:cTn>
                              </p:par>
                              <p:par>
                                <p:cTn id="65" presetID="10" presetClass="entr" presetSubtype="0" fill="hold" grpId="0" nodeType="withEffect">
                                  <p:stCondLst>
                                    <p:cond delay="3200"/>
                                  </p:stCondLst>
                                  <p:childTnLst>
                                    <p:set>
                                      <p:cBhvr>
                                        <p:cTn id="66" dur="1" fill="hold">
                                          <p:stCondLst>
                                            <p:cond delay="0"/>
                                          </p:stCondLst>
                                        </p:cTn>
                                        <p:tgtEl>
                                          <p:spTgt spid="21">
                                            <p:txEl>
                                              <p:pRg st="0" end="0"/>
                                            </p:txEl>
                                          </p:spTgt>
                                        </p:tgtEl>
                                        <p:attrNameLst>
                                          <p:attrName>style.visibility</p:attrName>
                                        </p:attrNameLst>
                                      </p:cBhvr>
                                      <p:to>
                                        <p:strVal val="visible"/>
                                      </p:to>
                                    </p:set>
                                    <p:animEffect transition="in" filter="fade">
                                      <p:cBhvr>
                                        <p:cTn id="67" dur="500"/>
                                        <p:tgtEl>
                                          <p:spTgt spid="21">
                                            <p:txEl>
                                              <p:pRg st="0" end="0"/>
                                            </p:txEl>
                                          </p:spTgt>
                                        </p:tgtEl>
                                      </p:cBhvr>
                                    </p:animEffect>
                                  </p:childTnLst>
                                </p:cTn>
                              </p:par>
                              <p:par>
                                <p:cTn id="68" presetID="63" presetClass="path" presetSubtype="0" decel="100000" fill="hold" grpId="1" nodeType="withEffect">
                                  <p:stCondLst>
                                    <p:cond delay="3200"/>
                                  </p:stCondLst>
                                  <p:childTnLst>
                                    <p:animMotion origin="layout" path="M 6.25E-7 2.22222E-6 L 0.02318 2.22222E-6 " pathEditMode="relative" rAng="0" ptsTypes="AA">
                                      <p:cBhvr>
                                        <p:cTn id="69" dur="500" fill="hold"/>
                                        <p:tgtEl>
                                          <p:spTgt spid="21">
                                            <p:txEl>
                                              <p:pRg st="0" end="0"/>
                                            </p:txEl>
                                          </p:spTgt>
                                        </p:tgtEl>
                                        <p:attrNameLst>
                                          <p:attrName>ppt_x</p:attrName>
                                          <p:attrName>ppt_y</p:attrName>
                                        </p:attrNameLst>
                                      </p:cBhvr>
                                      <p:rCtr x="11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3" presetClass="path" presetSubtype="0" decel="100000" fill="hold" nodeType="withEffect">
                  <p:stCondLst>
                    <p:cond delay="0"/>
                  </p:stCondLst>
                  <p:childTnLst>
                    <p:animMotion origin="layout" path="M 8.33333E-7 1.85185E-6 L 0.02318 1.85185E-6 " pathEditMode="relative" rAng="0" ptsTypes="AA">
                      <p:cBhvr>
                        <p:cTn dur="500" fill="hold"/>
                        <p:tgtEl>
                          <p:spTgt spid="7"/>
                        </p:tgtEl>
                        <p:attrNameLst>
                          <p:attrName>ppt_x</p:attrName>
                          <p:attrName>ppt_y</p:attrName>
                        </p:attrNameLst>
                      </p:cBhvr>
                      <p:rCtr x="1159" y="0"/>
                    </p:animMotion>
                  </p:childTnLst>
                </p:cTn>
              </p:par>
            </p:tnLst>
          </p:tmpl>
        </p:tmplLst>
      </p:bldP>
      <p:bldP spid="8" grpId="0" build="p">
        <p:tmplLst>
          <p:tmpl lvl="1">
            <p:tnLst>
              <p:par>
                <p:cTn presetID="10"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8" grpId="1" build="p">
        <p:tmplLst>
          <p:tmpl lvl="1">
            <p:tnLst>
              <p:par>
                <p:cTn presetID="63" presetClass="path" presetSubtype="0" decel="100000" fill="hold" nodeType="withEffect">
                  <p:stCondLst>
                    <p:cond delay="500"/>
                  </p:stCondLst>
                  <p:childTnLst>
                    <p:animMotion origin="layout" path="M -4.79167E-6 -2.22222E-6 L 0.02318 -2.22222E-6 " pathEditMode="relative" rAng="0" ptsTypes="AA">
                      <p:cBhvr>
                        <p:cTn dur="500" fill="hold"/>
                        <p:tgtEl>
                          <p:spTgt spid="8"/>
                        </p:tgtEl>
                        <p:attrNameLst>
                          <p:attrName>ppt_x</p:attrName>
                          <p:attrName>ppt_y</p:attrName>
                        </p:attrNameLst>
                      </p:cBhvr>
                      <p:rCtr x="1159" y="0"/>
                    </p:animMotion>
                  </p:childTnLst>
                </p:cTn>
              </p:par>
            </p:tnLst>
          </p:tmpl>
        </p:tmplLst>
      </p:bldP>
      <p:bldP spid="11" grpId="0" build="p">
        <p:tmplLst>
          <p:tmpl lvl="1">
            <p:tnLst>
              <p:par>
                <p:cTn presetID="10" presetClass="entr" presetSubtype="0" fill="hold" nodeType="withEffect">
                  <p:stCondLst>
                    <p:cond delay="10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build="p">
        <p:tmplLst>
          <p:tmpl lvl="1">
            <p:tnLst>
              <p:par>
                <p:cTn presetID="63" presetClass="path" presetSubtype="0" decel="100000" fill="hold" nodeType="withEffect">
                  <p:stCondLst>
                    <p:cond delay="1000"/>
                  </p:stCondLst>
                  <p:childTnLst>
                    <p:animMotion origin="layout" path="M -2.29167E-6 -2.22222E-6 L 0.02318 -2.22222E-6 " pathEditMode="relative" rAng="0" ptsTypes="AA">
                      <p:cBhvr>
                        <p:cTn dur="500" fill="hold"/>
                        <p:tgtEl>
                          <p:spTgt spid="11"/>
                        </p:tgtEl>
                        <p:attrNameLst>
                          <p:attrName>ppt_x</p:attrName>
                          <p:attrName>ppt_y</p:attrName>
                        </p:attrNameLst>
                      </p:cBhvr>
                      <p:rCtr x="1159" y="0"/>
                    </p:animMotion>
                  </p:childTnLst>
                </p:cTn>
              </p:par>
            </p:tnLst>
          </p:tmpl>
        </p:tmplLst>
      </p:bldP>
      <p:bldP spid="12" grpId="0" build="p">
        <p:tmplLst>
          <p:tmpl lvl="1">
            <p:tnLst>
              <p:par>
                <p:cTn presetID="10" presetClass="entr" presetSubtype="0" fill="hold" nodeType="withEffect">
                  <p:stCondLst>
                    <p:cond delay="12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2" grpId="1" build="p">
        <p:tmplLst>
          <p:tmpl lvl="1">
            <p:tnLst>
              <p:par>
                <p:cTn presetID="63" presetClass="path" presetSubtype="0" decel="100000" fill="hold" nodeType="withEffect">
                  <p:stCondLst>
                    <p:cond delay="1200"/>
                  </p:stCondLst>
                  <p:childTnLst>
                    <p:animMotion origin="layout" path="M 6.25E-7 -4.44444E-6 L 0.02318 -4.44444E-6 " pathEditMode="relative" rAng="0" ptsTypes="AA">
                      <p:cBhvr>
                        <p:cTn dur="500" fill="hold"/>
                        <p:tgtEl>
                          <p:spTgt spid="12"/>
                        </p:tgtEl>
                        <p:attrNameLst>
                          <p:attrName>ppt_x</p:attrName>
                          <p:attrName>ppt_y</p:attrName>
                        </p:attrNameLst>
                      </p:cBhvr>
                      <p:rCtr x="1159" y="0"/>
                    </p:animMotion>
                  </p:childTnLst>
                </p:cTn>
              </p:par>
            </p:tnLst>
          </p:tmpl>
        </p:tmplLst>
      </p:bldP>
      <p:bldP spid="13" grpId="0" build="p">
        <p:tmplLst>
          <p:tmpl lvl="1">
            <p:tnLst>
              <p:par>
                <p:cTn presetID="10" presetClass="entr" presetSubtype="0" fill="hold" nodeType="withEffect">
                  <p:stCondLst>
                    <p:cond delay="15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3" grpId="1" build="p">
        <p:tmplLst>
          <p:tmpl lvl="1">
            <p:tnLst>
              <p:par>
                <p:cTn presetID="63" presetClass="path" presetSubtype="0" decel="100000" fill="hold" nodeType="withEffect">
                  <p:stCondLst>
                    <p:cond delay="1500"/>
                  </p:stCondLst>
                  <p:childTnLst>
                    <p:animMotion origin="layout" path="M -3.75E-6 1.11111E-6 L 0.02318 1.11111E-6 " pathEditMode="relative" rAng="0" ptsTypes="AA">
                      <p:cBhvr>
                        <p:cTn dur="500" fill="hold"/>
                        <p:tgtEl>
                          <p:spTgt spid="13"/>
                        </p:tgtEl>
                        <p:attrNameLst>
                          <p:attrName>ppt_x</p:attrName>
                          <p:attrName>ppt_y</p:attrName>
                        </p:attrNameLst>
                      </p:cBhvr>
                      <p:rCtr x="1159" y="0"/>
                    </p:animMotion>
                  </p:childTnLst>
                </p:cTn>
              </p:par>
            </p:tnLst>
          </p:tmpl>
        </p:tmplLst>
      </p:bldP>
      <p:bldP spid="15" grpId="0" build="p">
        <p:tmplLst>
          <p:tmpl lvl="1">
            <p:tnLst>
              <p:par>
                <p:cTn presetID="10" presetClass="entr" presetSubtype="0" fill="hold" nodeType="withEffect">
                  <p:stCondLst>
                    <p:cond delay="17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build="p">
        <p:tmplLst>
          <p:tmpl lvl="1">
            <p:tnLst>
              <p:par>
                <p:cTn presetID="63" presetClass="path" presetSubtype="0" decel="100000" fill="hold" nodeType="withEffect">
                  <p:stCondLst>
                    <p:cond delay="1700"/>
                  </p:stCondLst>
                  <p:childTnLst>
                    <p:animMotion origin="layout" path="M -1.875E-6 -1.11111E-6 L 0.02318 -1.11111E-6 " pathEditMode="relative" rAng="0" ptsTypes="AA">
                      <p:cBhvr>
                        <p:cTn dur="500" fill="hold"/>
                        <p:tgtEl>
                          <p:spTgt spid="15"/>
                        </p:tgtEl>
                        <p:attrNameLst>
                          <p:attrName>ppt_x</p:attrName>
                          <p:attrName>ppt_y</p:attrName>
                        </p:attrNameLst>
                      </p:cBhvr>
                      <p:rCtr x="1159" y="0"/>
                    </p:animMotion>
                  </p:childTnLst>
                </p:cTn>
              </p:par>
            </p:tnLst>
          </p:tmpl>
        </p:tmplLst>
      </p:bldP>
      <p:bldP spid="16" grpId="0" build="p">
        <p:tmplLst>
          <p:tmpl lvl="1">
            <p:tnLst>
              <p:par>
                <p:cTn presetID="10" presetClass="entr" presetSubtype="0" fill="hold" nodeType="withEffect">
                  <p:stCondLst>
                    <p:cond delay="20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6" grpId="1" build="p">
        <p:tmplLst>
          <p:tmpl lvl="1">
            <p:tnLst>
              <p:par>
                <p:cTn presetID="63" presetClass="path" presetSubtype="0" decel="100000" fill="hold" nodeType="withEffect">
                  <p:stCondLst>
                    <p:cond delay="2000"/>
                  </p:stCondLst>
                  <p:childTnLst>
                    <p:animMotion origin="layout" path="M 4.16667E-6 1.11111E-6 L 0.02317 1.11111E-6 " pathEditMode="relative" rAng="0" ptsTypes="AA">
                      <p:cBhvr>
                        <p:cTn dur="500" fill="hold"/>
                        <p:tgtEl>
                          <p:spTgt spid="16"/>
                        </p:tgtEl>
                        <p:attrNameLst>
                          <p:attrName>ppt_x</p:attrName>
                          <p:attrName>ppt_y</p:attrName>
                        </p:attrNameLst>
                      </p:cBhvr>
                      <p:rCtr x="1159" y="0"/>
                    </p:animMotion>
                  </p:childTnLst>
                </p:cTn>
              </p:par>
            </p:tnLst>
          </p:tmpl>
        </p:tmplLst>
      </p:bldP>
      <p:bldP spid="17" grpId="0" build="p">
        <p:tmplLst>
          <p:tmpl lvl="1">
            <p:tnLst>
              <p:par>
                <p:cTn presetID="10" presetClass="entr" presetSubtype="0" fill="hold" nodeType="withEffect">
                  <p:stCondLst>
                    <p:cond delay="22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7" grpId="1" build="p">
        <p:tmplLst>
          <p:tmpl lvl="1">
            <p:tnLst>
              <p:par>
                <p:cTn presetID="63" presetClass="path" presetSubtype="0" decel="100000" fill="hold" nodeType="withEffect">
                  <p:stCondLst>
                    <p:cond delay="2200"/>
                  </p:stCondLst>
                  <p:childTnLst>
                    <p:animMotion origin="layout" path="M 6.25E-7 -1.11111E-6 L 0.02318 -1.11111E-6 " pathEditMode="relative" rAng="0" ptsTypes="AA">
                      <p:cBhvr>
                        <p:cTn dur="500" fill="hold"/>
                        <p:tgtEl>
                          <p:spTgt spid="17"/>
                        </p:tgtEl>
                        <p:attrNameLst>
                          <p:attrName>ppt_x</p:attrName>
                          <p:attrName>ppt_y</p:attrName>
                        </p:attrNameLst>
                      </p:cBhvr>
                      <p:rCtr x="1159" y="0"/>
                    </p:animMotion>
                  </p:childTnLst>
                </p:cTn>
              </p:par>
            </p:tnLst>
          </p:tmpl>
        </p:tmplLst>
      </p:bldP>
      <p:bldP spid="18" grpId="0" build="p">
        <p:tmplLst>
          <p:tmpl lvl="1">
            <p:tnLst>
              <p:par>
                <p:cTn presetID="10" presetClass="entr" presetSubtype="0" fill="hold" nodeType="withEffect">
                  <p:stCondLst>
                    <p:cond delay="2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8" grpId="1" build="p">
        <p:tmplLst>
          <p:tmpl lvl="1">
            <p:tnLst>
              <p:par>
                <p:cTn presetID="63" presetClass="path" presetSubtype="0" decel="100000" fill="hold" nodeType="withEffect">
                  <p:stCondLst>
                    <p:cond delay="2500"/>
                  </p:stCondLst>
                  <p:childTnLst>
                    <p:animMotion origin="layout" path="M -2.70833E-6 4.44444E-6 L 0.02318 4.44444E-6 " pathEditMode="relative" rAng="0" ptsTypes="AA">
                      <p:cBhvr>
                        <p:cTn dur="500" fill="hold"/>
                        <p:tgtEl>
                          <p:spTgt spid="18"/>
                        </p:tgtEl>
                        <p:attrNameLst>
                          <p:attrName>ppt_x</p:attrName>
                          <p:attrName>ppt_y</p:attrName>
                        </p:attrNameLst>
                      </p:cBhvr>
                      <p:rCtr x="1159" y="0"/>
                    </p:animMotion>
                  </p:childTnLst>
                </p:cTn>
              </p:par>
            </p:tnLst>
          </p:tmpl>
        </p:tmplLst>
      </p:bldP>
      <p:bldP spid="19" grpId="0" build="p">
        <p:tmplLst>
          <p:tmpl lvl="1">
            <p:tnLst>
              <p:par>
                <p:cTn presetID="10" presetClass="entr" presetSubtype="0" fill="hold" nodeType="withEffect">
                  <p:stCondLst>
                    <p:cond delay="27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9" grpId="1" build="p">
        <p:tmplLst>
          <p:tmpl lvl="1">
            <p:tnLst>
              <p:par>
                <p:cTn presetID="63" presetClass="path" presetSubtype="0" decel="100000" fill="hold" nodeType="withEffect">
                  <p:stCondLst>
                    <p:cond delay="2700"/>
                  </p:stCondLst>
                  <p:childTnLst>
                    <p:animMotion origin="layout" path="M -1.875E-6 2.22222E-6 L 0.02318 2.22222E-6 " pathEditMode="relative" rAng="0" ptsTypes="AA">
                      <p:cBhvr>
                        <p:cTn dur="500" fill="hold"/>
                        <p:tgtEl>
                          <p:spTgt spid="19"/>
                        </p:tgtEl>
                        <p:attrNameLst>
                          <p:attrName>ppt_x</p:attrName>
                          <p:attrName>ppt_y</p:attrName>
                        </p:attrNameLst>
                      </p:cBhvr>
                      <p:rCtr x="1159" y="0"/>
                    </p:animMotion>
                  </p:childTnLst>
                </p:cTn>
              </p:par>
            </p:tnLst>
          </p:tmpl>
        </p:tmplLst>
      </p:bldP>
      <p:bldP spid="20" grpId="0" build="p">
        <p:tmplLst>
          <p:tmpl lvl="1">
            <p:tnLst>
              <p:par>
                <p:cTn presetID="10" presetClass="entr" presetSubtype="0" fill="hold" nodeType="withEffect">
                  <p:stCondLst>
                    <p:cond delay="30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0" grpId="1" build="p">
        <p:tmplLst>
          <p:tmpl lvl="1">
            <p:tnLst>
              <p:par>
                <p:cTn presetID="63" presetClass="path" presetSubtype="0" decel="100000" fill="hold" nodeType="withEffect">
                  <p:stCondLst>
                    <p:cond delay="3000"/>
                  </p:stCondLst>
                  <p:childTnLst>
                    <p:animMotion origin="layout" path="M 4.16667E-7 4.44444E-6 L 0.02318 4.44444E-6 " pathEditMode="relative" rAng="0" ptsTypes="AA">
                      <p:cBhvr>
                        <p:cTn dur="500" fill="hold"/>
                        <p:tgtEl>
                          <p:spTgt spid="20"/>
                        </p:tgtEl>
                        <p:attrNameLst>
                          <p:attrName>ppt_x</p:attrName>
                          <p:attrName>ppt_y</p:attrName>
                        </p:attrNameLst>
                      </p:cBhvr>
                      <p:rCtr x="1159" y="0"/>
                    </p:animMotion>
                  </p:childTnLst>
                </p:cTn>
              </p:par>
            </p:tnLst>
          </p:tmpl>
        </p:tmplLst>
      </p:bldP>
      <p:bldP spid="21" grpId="0" build="p">
        <p:tmplLst>
          <p:tmpl lvl="1">
            <p:tnLst>
              <p:par>
                <p:cTn presetID="10" presetClass="entr" presetSubtype="0" fill="hold" nodeType="withEffect">
                  <p:stCondLst>
                    <p:cond delay="3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1" grpId="1" build="p">
        <p:tmplLst>
          <p:tmpl lvl="1">
            <p:tnLst>
              <p:par>
                <p:cTn presetID="63" presetClass="path" presetSubtype="0" decel="100000" fill="hold" nodeType="withEffect">
                  <p:stCondLst>
                    <p:cond delay="3200"/>
                  </p:stCondLst>
                  <p:childTnLst>
                    <p:animMotion origin="layout" path="M 6.25E-7 2.22222E-6 L 0.02318 2.22222E-6 " pathEditMode="relative" rAng="0" ptsTypes="AA">
                      <p:cBhvr>
                        <p:cTn dur="500" fill="hold"/>
                        <p:tgtEl>
                          <p:spTgt spid="21"/>
                        </p:tgtEl>
                        <p:attrNameLst>
                          <p:attrName>ppt_x</p:attrName>
                          <p:attrName>ppt_y</p:attrName>
                        </p:attrNameLst>
                      </p:cBhvr>
                      <p:rCtr x="1159" y="0"/>
                    </p:animMotion>
                  </p:childTnLst>
                </p:cTn>
              </p:par>
            </p:tnLst>
          </p:tmpl>
        </p:tmplLst>
      </p:bldP>
      <p:bldP spid="28" grpId="0" build="p">
        <p:tmplLst>
          <p:tmpl lvl="1">
            <p:tnLst>
              <p:par>
                <p:cTn presetID="10" presetClass="entr" presetSubtype="0" fill="hold" nodeType="withEffect">
                  <p:stCondLst>
                    <p:cond delay="7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8" grpId="1" build="p">
        <p:tmplLst>
          <p:tmpl lvl="1">
            <p:tnLst>
              <p:par>
                <p:cTn presetID="63" presetClass="path" presetSubtype="0" decel="100000" fill="hold" nodeType="withEffect">
                  <p:stCondLst>
                    <p:cond delay="700"/>
                  </p:stCondLst>
                  <p:childTnLst>
                    <p:animMotion origin="layout" path="M -1.875E-6 -1.48148E-6 L 0.02318 -1.48148E-6 " pathEditMode="relative" rAng="0" ptsTypes="AA">
                      <p:cBhvr>
                        <p:cTn dur="500" fill="hold"/>
                        <p:tgtEl>
                          <p:spTgt spid="28"/>
                        </p:tgtEl>
                        <p:attrNameLst>
                          <p:attrName>ppt_x</p:attrName>
                          <p:attrName>ppt_y</p:attrName>
                        </p:attrNameLst>
                      </p:cBhvr>
                      <p:rCtr x="1159"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4" orient="horz" pos="459" userDrawn="1">
          <p15:clr>
            <a:srgbClr val="FBAE40"/>
          </p15:clr>
        </p15:guide>
        <p15:guide id="5" pos="7219" userDrawn="1">
          <p15:clr>
            <a:srgbClr val="FBAE40"/>
          </p15:clr>
        </p15:guide>
        <p15:guide id="6" orient="horz" pos="3861" userDrawn="1">
          <p15:clr>
            <a:srgbClr val="FBAE40"/>
          </p15:clr>
        </p15:guide>
        <p15:guide id="7" pos="46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hoto1">
    <p:bg>
      <p:bgPr>
        <a:gradFill>
          <a:gsLst>
            <a:gs pos="100000">
              <a:srgbClr val="0097B9"/>
            </a:gs>
            <a:gs pos="0">
              <a:srgbClr val="8769AE"/>
            </a:gs>
          </a:gsLst>
          <a:lin ang="810000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F748AA-474A-40F2-A586-A5F94A9DB54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931099" y="1713435"/>
            <a:ext cx="6918063" cy="5152515"/>
          </a:xfrm>
          <a:prstGeom prst="rect">
            <a:avLst/>
          </a:prstGeom>
          <a:effectLst/>
        </p:spPr>
      </p:pic>
      <p:pic>
        <p:nvPicPr>
          <p:cNvPr id="6" name="Logo">
            <a:extLst>
              <a:ext uri="{FF2B5EF4-FFF2-40B4-BE49-F238E27FC236}">
                <a16:creationId xmlns:a16="http://schemas.microsoft.com/office/drawing/2014/main" id="{ED6F5F55-FFD3-4B96-9910-6066E81F643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020" y="439166"/>
            <a:ext cx="1490304" cy="758192"/>
          </a:xfrm>
          <a:prstGeom prst="rect">
            <a:avLst/>
          </a:prstGeom>
        </p:spPr>
      </p:pic>
      <p:sp>
        <p:nvSpPr>
          <p:cNvPr id="10" name="Title 1">
            <a:extLst>
              <a:ext uri="{FF2B5EF4-FFF2-40B4-BE49-F238E27FC236}">
                <a16:creationId xmlns:a16="http://schemas.microsoft.com/office/drawing/2014/main" id="{BE2EB14E-8741-4CF8-800F-B7084852C762}"/>
              </a:ext>
            </a:extLst>
          </p:cNvPr>
          <p:cNvSpPr txBox="1">
            <a:spLocks/>
          </p:cNvSpPr>
          <p:nvPr userDrawn="1"/>
        </p:nvSpPr>
        <p:spPr>
          <a:xfrm>
            <a:off x="4031311" y="1197358"/>
            <a:ext cx="7522770" cy="986937"/>
          </a:xfrm>
          <a:prstGeom prst="rect">
            <a:avLst/>
          </a:prstGeom>
        </p:spPr>
        <p:txBody>
          <a:bodyPr vert="horz" wrap="square" lIns="91440" tIns="45720" rIns="91440" bIns="4572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endParaRPr lang="en-US" sz="6400" b="1" dirty="0">
              <a:ln w="9525">
                <a:solidFill>
                  <a:schemeClr val="bg1"/>
                </a:solidFill>
              </a:ln>
              <a:noFill/>
              <a:latin typeface="Poppins Black" pitchFamily="2" charset="77"/>
              <a:ea typeface="Open Sans Light" panose="020B0306030504020204" pitchFamily="34" charset="0"/>
              <a:cs typeface="Poppins Black" pitchFamily="2" charset="77"/>
            </a:endParaRPr>
          </a:p>
        </p:txBody>
      </p:sp>
      <p:sp>
        <p:nvSpPr>
          <p:cNvPr id="12" name="Title 1">
            <a:extLst>
              <a:ext uri="{FF2B5EF4-FFF2-40B4-BE49-F238E27FC236}">
                <a16:creationId xmlns:a16="http://schemas.microsoft.com/office/drawing/2014/main" id="{64CBF971-7193-4CAB-A7EC-54F56767C1CA}"/>
              </a:ext>
            </a:extLst>
          </p:cNvPr>
          <p:cNvSpPr>
            <a:spLocks noGrp="1"/>
          </p:cNvSpPr>
          <p:nvPr>
            <p:ph type="title" hasCustomPrompt="1"/>
          </p:nvPr>
        </p:nvSpPr>
        <p:spPr>
          <a:xfrm>
            <a:off x="3184383" y="1130164"/>
            <a:ext cx="8369698" cy="758192"/>
          </a:xfrm>
          <a:prstGeom prst="rect">
            <a:avLst/>
          </a:prstGeom>
        </p:spPr>
        <p:txBody>
          <a:bodyPr/>
          <a:lstStyle>
            <a:lvl1pPr algn="r">
              <a:defRPr sz="6400">
                <a:ln>
                  <a:solidFill>
                    <a:schemeClr val="bg1"/>
                  </a:solidFill>
                </a:ln>
                <a:noFill/>
              </a:defRPr>
            </a:lvl1pPr>
          </a:lstStyle>
          <a:p>
            <a:r>
              <a:rPr lang="en-US" dirty="0"/>
              <a:t>DUMMY TITLE</a:t>
            </a:r>
          </a:p>
        </p:txBody>
      </p:sp>
      <p:sp>
        <p:nvSpPr>
          <p:cNvPr id="13" name="Text Placeholder 3">
            <a:extLst>
              <a:ext uri="{FF2B5EF4-FFF2-40B4-BE49-F238E27FC236}">
                <a16:creationId xmlns:a16="http://schemas.microsoft.com/office/drawing/2014/main" id="{8728366F-8A77-4859-BA92-05A0BDC91F04}"/>
              </a:ext>
            </a:extLst>
          </p:cNvPr>
          <p:cNvSpPr>
            <a:spLocks noGrp="1"/>
          </p:cNvSpPr>
          <p:nvPr>
            <p:ph type="body" sz="half" idx="2" hasCustomPrompt="1"/>
          </p:nvPr>
        </p:nvSpPr>
        <p:spPr>
          <a:xfrm>
            <a:off x="6096000" y="2522921"/>
            <a:ext cx="5458081" cy="2642419"/>
          </a:xfrm>
          <a:prstGeom prst="rect">
            <a:avLst/>
          </a:prstGeom>
        </p:spPr>
        <p:txBody>
          <a:bodyPr/>
          <a:lstStyle>
            <a:lvl1pPr marL="0" indent="0" algn="r">
              <a:lnSpc>
                <a:spcPct val="120000"/>
              </a:lnSpc>
              <a:buNone/>
              <a:defRPr lang="en-US" sz="2400" dirty="0" smtClean="0">
                <a:solidFill>
                  <a:schemeClr val="bg1"/>
                </a:solidFill>
                <a:latin typeface="+mj-lt"/>
                <a:ea typeface="Open Sans Light" panose="020B0306030504020204" pitchFamily="34" charset="0"/>
                <a:cs typeface="Open Sans Light" panose="020B0306030504020204" pitchFamily="34" charset="0"/>
              </a:defRPr>
            </a:lvl1pPr>
          </a:lstStyle>
          <a:p>
            <a:pPr marL="228600" lvl="0" indent="-22860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endParaRPr lang="en-US" dirty="0"/>
          </a:p>
        </p:txBody>
      </p:sp>
    </p:spTree>
    <p:extLst>
      <p:ext uri="{BB962C8B-B14F-4D97-AF65-F5344CB8AC3E}">
        <p14:creationId xmlns:p14="http://schemas.microsoft.com/office/powerpoint/2010/main" val="89683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decel="100000" fill="hold" nodeType="withEffect">
                                  <p:stCondLst>
                                    <p:cond delay="0"/>
                                  </p:stCondLst>
                                  <p:childTnLst>
                                    <p:animMotion origin="layout" path="M -4.375E-6 -2.96296E-6 L 0.51263 -2.96296E-6 " pathEditMode="relative" rAng="0" ptsTypes="AA">
                                      <p:cBhvr>
                                        <p:cTn id="6" dur="1500" fill="hold"/>
                                        <p:tgtEl>
                                          <p:spTgt spid="5"/>
                                        </p:tgtEl>
                                        <p:attrNameLst>
                                          <p:attrName>ppt_x</p:attrName>
                                          <p:attrName>ppt_y</p:attrName>
                                        </p:attrNameLst>
                                      </p:cBhvr>
                                      <p:rCtr x="256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hoto2">
    <p:bg>
      <p:bgPr>
        <a:gradFill>
          <a:gsLst>
            <a:gs pos="100000">
              <a:srgbClr val="0097B9"/>
            </a:gs>
            <a:gs pos="0">
              <a:srgbClr val="8769AE"/>
            </a:gs>
          </a:gsLst>
          <a:lin ang="8100000" scaled="0"/>
        </a:gradFill>
        <a:effectLst/>
      </p:bgPr>
    </p:bg>
    <p:spTree>
      <p:nvGrpSpPr>
        <p:cNvPr id="1" name=""/>
        <p:cNvGrpSpPr/>
        <p:nvPr/>
      </p:nvGrpSpPr>
      <p:grpSpPr>
        <a:xfrm>
          <a:off x="0" y="0"/>
          <a:ext cx="0" cy="0"/>
          <a:chOff x="0" y="0"/>
          <a:chExt cx="0" cy="0"/>
        </a:xfrm>
      </p:grpSpPr>
      <p:pic>
        <p:nvPicPr>
          <p:cNvPr id="4" name="Picture 3" descr="A person laughing while talking on the phone&#10;&#10;Description automatically generated with low confidence">
            <a:extLst>
              <a:ext uri="{FF2B5EF4-FFF2-40B4-BE49-F238E27FC236}">
                <a16:creationId xmlns:a16="http://schemas.microsoft.com/office/drawing/2014/main" id="{CAD131B2-D3F1-4204-8B85-E573C6EA25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8682"/>
          <a:stretch/>
        </p:blipFill>
        <p:spPr>
          <a:xfrm>
            <a:off x="2798196" y="0"/>
            <a:ext cx="9393803" cy="6858000"/>
          </a:xfrm>
          <a:prstGeom prst="rect">
            <a:avLst/>
          </a:prstGeom>
        </p:spPr>
      </p:pic>
      <p:sp>
        <p:nvSpPr>
          <p:cNvPr id="9" name="Rectangle 8">
            <a:extLst>
              <a:ext uri="{FF2B5EF4-FFF2-40B4-BE49-F238E27FC236}">
                <a16:creationId xmlns:a16="http://schemas.microsoft.com/office/drawing/2014/main" id="{B79F65DB-47ED-4D5D-A962-FC553E60B779}"/>
              </a:ext>
            </a:extLst>
          </p:cNvPr>
          <p:cNvSpPr/>
          <p:nvPr userDrawn="1"/>
        </p:nvSpPr>
        <p:spPr>
          <a:xfrm rot="10800000" flipH="1">
            <a:off x="0" y="0"/>
            <a:ext cx="10837628" cy="6858000"/>
          </a:xfrm>
          <a:prstGeom prst="rect">
            <a:avLst/>
          </a:prstGeom>
          <a:gradFill>
            <a:gsLst>
              <a:gs pos="100000">
                <a:srgbClr val="8769AE">
                  <a:alpha val="0"/>
                </a:srgbClr>
              </a:gs>
              <a:gs pos="39000">
                <a:srgbClr val="0097B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dirty="0"/>
          </a:p>
        </p:txBody>
      </p:sp>
      <p:pic>
        <p:nvPicPr>
          <p:cNvPr id="13" name="Logo">
            <a:extLst>
              <a:ext uri="{FF2B5EF4-FFF2-40B4-BE49-F238E27FC236}">
                <a16:creationId xmlns:a16="http://schemas.microsoft.com/office/drawing/2014/main" id="{CFA1BE3E-ECB7-4EFA-B67F-3DA8D4EB1F3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020" y="439166"/>
            <a:ext cx="1490304" cy="758192"/>
          </a:xfrm>
          <a:prstGeom prst="rect">
            <a:avLst/>
          </a:prstGeom>
        </p:spPr>
      </p:pic>
      <p:sp>
        <p:nvSpPr>
          <p:cNvPr id="6" name="Text Placeholder 5">
            <a:extLst>
              <a:ext uri="{FF2B5EF4-FFF2-40B4-BE49-F238E27FC236}">
                <a16:creationId xmlns:a16="http://schemas.microsoft.com/office/drawing/2014/main" id="{6A402499-3A49-4A6C-815A-8B27AD3215E8}"/>
              </a:ext>
            </a:extLst>
          </p:cNvPr>
          <p:cNvSpPr>
            <a:spLocks noGrp="1"/>
          </p:cNvSpPr>
          <p:nvPr>
            <p:ph type="body" sz="quarter" idx="10" hasCustomPrompt="1"/>
          </p:nvPr>
        </p:nvSpPr>
        <p:spPr>
          <a:xfrm>
            <a:off x="544147" y="1671358"/>
            <a:ext cx="7041020" cy="862836"/>
          </a:xfrm>
          <a:prstGeom prst="rect">
            <a:avLst/>
          </a:prstGeom>
        </p:spPr>
        <p:txBody>
          <a:bodyPr/>
          <a:lstStyle>
            <a:lvl1pPr marL="0" indent="0">
              <a:buNone/>
              <a:defRPr sz="6400">
                <a:ln w="12700">
                  <a:solidFill>
                    <a:schemeClr val="bg1"/>
                  </a:solidFill>
                </a:ln>
                <a:noFill/>
                <a:latin typeface="+mj-lt"/>
              </a:defRPr>
            </a:lvl1pPr>
          </a:lstStyle>
          <a:p>
            <a:pPr lvl="0"/>
            <a:r>
              <a:rPr lang="en-US" dirty="0"/>
              <a:t>DUMMY TITLE</a:t>
            </a:r>
            <a:endParaRPr lang="it-IT" dirty="0"/>
          </a:p>
        </p:txBody>
      </p:sp>
      <p:sp>
        <p:nvSpPr>
          <p:cNvPr id="14" name="Text Placeholder 5">
            <a:extLst>
              <a:ext uri="{FF2B5EF4-FFF2-40B4-BE49-F238E27FC236}">
                <a16:creationId xmlns:a16="http://schemas.microsoft.com/office/drawing/2014/main" id="{E220DDF9-5AB9-4C73-9A8B-9DF42D7B3186}"/>
              </a:ext>
            </a:extLst>
          </p:cNvPr>
          <p:cNvSpPr>
            <a:spLocks noGrp="1"/>
          </p:cNvSpPr>
          <p:nvPr>
            <p:ph type="body" sz="quarter" idx="11" hasCustomPrompt="1"/>
          </p:nvPr>
        </p:nvSpPr>
        <p:spPr>
          <a:xfrm>
            <a:off x="518020" y="3044025"/>
            <a:ext cx="4837752" cy="2490722"/>
          </a:xfrm>
          <a:prstGeom prst="rect">
            <a:avLst/>
          </a:prstGeom>
          <a:noFill/>
        </p:spPr>
        <p:txBody>
          <a:bodyPr/>
          <a:lstStyle>
            <a:lvl1pPr marL="0" indent="0">
              <a:lnSpc>
                <a:spcPct val="120000"/>
              </a:lnSpc>
              <a:buNone/>
              <a:defRPr sz="2400">
                <a:ln w="12700">
                  <a:noFill/>
                </a:ln>
                <a:solidFill>
                  <a:schemeClr val="bg1"/>
                </a:solidFill>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endParaRPr lang="it-IT" dirty="0"/>
          </a:p>
        </p:txBody>
      </p:sp>
    </p:spTree>
    <p:extLst>
      <p:ext uri="{BB962C8B-B14F-4D97-AF65-F5344CB8AC3E}">
        <p14:creationId xmlns:p14="http://schemas.microsoft.com/office/powerpoint/2010/main" val="2572975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hoto3">
    <p:bg>
      <p:bgPr>
        <a:gradFill>
          <a:gsLst>
            <a:gs pos="100000">
              <a:srgbClr val="0097B9"/>
            </a:gs>
            <a:gs pos="0">
              <a:srgbClr val="8769AE"/>
            </a:gs>
          </a:gsLst>
          <a:lin ang="8100000" scaled="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D131B2-D3F1-4204-8B85-E573C6EA25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48" r="12395"/>
          <a:stretch/>
        </p:blipFill>
        <p:spPr>
          <a:xfrm>
            <a:off x="3626161" y="0"/>
            <a:ext cx="8565839" cy="6858000"/>
          </a:xfrm>
          <a:prstGeom prst="rect">
            <a:avLst/>
          </a:prstGeom>
        </p:spPr>
      </p:pic>
      <p:sp>
        <p:nvSpPr>
          <p:cNvPr id="9" name="Rectangle 8">
            <a:extLst>
              <a:ext uri="{FF2B5EF4-FFF2-40B4-BE49-F238E27FC236}">
                <a16:creationId xmlns:a16="http://schemas.microsoft.com/office/drawing/2014/main" id="{B79F65DB-47ED-4D5D-A962-FC553E60B779}"/>
              </a:ext>
            </a:extLst>
          </p:cNvPr>
          <p:cNvSpPr/>
          <p:nvPr userDrawn="1"/>
        </p:nvSpPr>
        <p:spPr>
          <a:xfrm rot="10800000" flipH="1">
            <a:off x="0" y="0"/>
            <a:ext cx="10837628" cy="6858000"/>
          </a:xfrm>
          <a:prstGeom prst="rect">
            <a:avLst/>
          </a:prstGeom>
          <a:gradFill>
            <a:gsLst>
              <a:gs pos="100000">
                <a:srgbClr val="8769AE">
                  <a:alpha val="0"/>
                </a:srgbClr>
              </a:gs>
              <a:gs pos="39000">
                <a:srgbClr val="0097B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a:p>
        </p:txBody>
      </p:sp>
      <p:pic>
        <p:nvPicPr>
          <p:cNvPr id="13" name="Logo">
            <a:extLst>
              <a:ext uri="{FF2B5EF4-FFF2-40B4-BE49-F238E27FC236}">
                <a16:creationId xmlns:a16="http://schemas.microsoft.com/office/drawing/2014/main" id="{CFA1BE3E-ECB7-4EFA-B67F-3DA8D4EB1F3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020" y="439166"/>
            <a:ext cx="1490304" cy="758192"/>
          </a:xfrm>
          <a:prstGeom prst="rect">
            <a:avLst/>
          </a:prstGeom>
        </p:spPr>
      </p:pic>
      <p:sp>
        <p:nvSpPr>
          <p:cNvPr id="7" name="Text Placeholder 5">
            <a:extLst>
              <a:ext uri="{FF2B5EF4-FFF2-40B4-BE49-F238E27FC236}">
                <a16:creationId xmlns:a16="http://schemas.microsoft.com/office/drawing/2014/main" id="{07170206-F155-47B0-90B9-303EB17B339A}"/>
              </a:ext>
            </a:extLst>
          </p:cNvPr>
          <p:cNvSpPr>
            <a:spLocks noGrp="1"/>
          </p:cNvSpPr>
          <p:nvPr>
            <p:ph type="body" sz="quarter" idx="10" hasCustomPrompt="1"/>
          </p:nvPr>
        </p:nvSpPr>
        <p:spPr>
          <a:xfrm>
            <a:off x="544147" y="1671358"/>
            <a:ext cx="7041020" cy="862836"/>
          </a:xfrm>
          <a:prstGeom prst="rect">
            <a:avLst/>
          </a:prstGeom>
        </p:spPr>
        <p:txBody>
          <a:bodyPr/>
          <a:lstStyle>
            <a:lvl1pPr marL="0" indent="0">
              <a:buNone/>
              <a:defRPr sz="6400">
                <a:ln w="12700">
                  <a:solidFill>
                    <a:schemeClr val="bg1"/>
                  </a:solidFill>
                </a:ln>
                <a:noFill/>
                <a:latin typeface="+mj-lt"/>
              </a:defRPr>
            </a:lvl1pPr>
          </a:lstStyle>
          <a:p>
            <a:pPr lvl="0"/>
            <a:r>
              <a:rPr lang="en-US" dirty="0"/>
              <a:t>DUMMY TITLE</a:t>
            </a:r>
            <a:endParaRPr lang="it-IT" dirty="0"/>
          </a:p>
        </p:txBody>
      </p:sp>
      <p:sp>
        <p:nvSpPr>
          <p:cNvPr id="8" name="Text Placeholder 5">
            <a:extLst>
              <a:ext uri="{FF2B5EF4-FFF2-40B4-BE49-F238E27FC236}">
                <a16:creationId xmlns:a16="http://schemas.microsoft.com/office/drawing/2014/main" id="{607D5F1B-5ECD-4851-B5C9-7A5C92816428}"/>
              </a:ext>
            </a:extLst>
          </p:cNvPr>
          <p:cNvSpPr>
            <a:spLocks noGrp="1"/>
          </p:cNvSpPr>
          <p:nvPr>
            <p:ph type="body" sz="quarter" idx="11" hasCustomPrompt="1"/>
          </p:nvPr>
        </p:nvSpPr>
        <p:spPr>
          <a:xfrm>
            <a:off x="518020" y="3044025"/>
            <a:ext cx="4837752" cy="2490722"/>
          </a:xfrm>
          <a:prstGeom prst="rect">
            <a:avLst/>
          </a:prstGeom>
          <a:noFill/>
        </p:spPr>
        <p:txBody>
          <a:bodyPr/>
          <a:lstStyle>
            <a:lvl1pPr marL="0" indent="0">
              <a:lnSpc>
                <a:spcPct val="120000"/>
              </a:lnSpc>
              <a:buNone/>
              <a:defRPr sz="2400">
                <a:ln w="12700">
                  <a:noFill/>
                </a:ln>
                <a:solidFill>
                  <a:schemeClr val="bg1"/>
                </a:solidFill>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endParaRPr lang="it-IT" dirty="0"/>
          </a:p>
        </p:txBody>
      </p:sp>
    </p:spTree>
    <p:extLst>
      <p:ext uri="{BB962C8B-B14F-4D97-AF65-F5344CB8AC3E}">
        <p14:creationId xmlns:p14="http://schemas.microsoft.com/office/powerpoint/2010/main" val="1378178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Photo3">
    <p:bg>
      <p:bgPr>
        <a:gradFill>
          <a:gsLst>
            <a:gs pos="100000">
              <a:srgbClr val="0097B9"/>
            </a:gs>
            <a:gs pos="0">
              <a:srgbClr val="8769AE"/>
            </a:gs>
          </a:gsLst>
          <a:lin ang="8100000" scaled="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D131B2-D3F1-4204-8B85-E573C6EA2548}"/>
              </a:ext>
            </a:extLst>
          </p:cNvPr>
          <p:cNvPicPr>
            <a:picLocks noChangeAspect="1"/>
          </p:cNvPicPr>
          <p:nvPr userDrawn="1"/>
        </p:nvPicPr>
        <p:blipFill>
          <a:blip r:embed="rId2">
            <a:extLst>
              <a:ext uri="{28A0092B-C50C-407E-A947-70E740481C1C}">
                <a14:useLocalDpi xmlns:a14="http://schemas.microsoft.com/office/drawing/2010/main" val="0"/>
              </a:ext>
            </a:extLst>
          </a:blip>
          <a:srcRect l="8416" r="8416"/>
          <a:stretch/>
        </p:blipFill>
        <p:spPr>
          <a:xfrm>
            <a:off x="3626161" y="0"/>
            <a:ext cx="8565839" cy="6858000"/>
          </a:xfrm>
          <a:prstGeom prst="rect">
            <a:avLst/>
          </a:prstGeom>
        </p:spPr>
      </p:pic>
      <p:sp>
        <p:nvSpPr>
          <p:cNvPr id="9" name="Rectangle 8">
            <a:extLst>
              <a:ext uri="{FF2B5EF4-FFF2-40B4-BE49-F238E27FC236}">
                <a16:creationId xmlns:a16="http://schemas.microsoft.com/office/drawing/2014/main" id="{B79F65DB-47ED-4D5D-A962-FC553E60B779}"/>
              </a:ext>
            </a:extLst>
          </p:cNvPr>
          <p:cNvSpPr/>
          <p:nvPr userDrawn="1"/>
        </p:nvSpPr>
        <p:spPr>
          <a:xfrm rot="10800000" flipH="1">
            <a:off x="0" y="0"/>
            <a:ext cx="12192000" cy="6858000"/>
          </a:xfrm>
          <a:prstGeom prst="rect">
            <a:avLst/>
          </a:prstGeom>
          <a:gradFill>
            <a:gsLst>
              <a:gs pos="100000">
                <a:srgbClr val="8769AE">
                  <a:alpha val="0"/>
                </a:srgbClr>
              </a:gs>
              <a:gs pos="45000">
                <a:srgbClr val="0097B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a:p>
        </p:txBody>
      </p:sp>
      <p:pic>
        <p:nvPicPr>
          <p:cNvPr id="13" name="Logo">
            <a:extLst>
              <a:ext uri="{FF2B5EF4-FFF2-40B4-BE49-F238E27FC236}">
                <a16:creationId xmlns:a16="http://schemas.microsoft.com/office/drawing/2014/main" id="{CFA1BE3E-ECB7-4EFA-B67F-3DA8D4EB1F3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020" y="439166"/>
            <a:ext cx="1490304" cy="758192"/>
          </a:xfrm>
          <a:prstGeom prst="rect">
            <a:avLst/>
          </a:prstGeom>
        </p:spPr>
      </p:pic>
      <p:sp>
        <p:nvSpPr>
          <p:cNvPr id="7" name="Text Placeholder 5">
            <a:extLst>
              <a:ext uri="{FF2B5EF4-FFF2-40B4-BE49-F238E27FC236}">
                <a16:creationId xmlns:a16="http://schemas.microsoft.com/office/drawing/2014/main" id="{D90EAC28-C37E-45AD-B931-795A942B95CF}"/>
              </a:ext>
            </a:extLst>
          </p:cNvPr>
          <p:cNvSpPr>
            <a:spLocks noGrp="1"/>
          </p:cNvSpPr>
          <p:nvPr>
            <p:ph type="body" sz="quarter" idx="10" hasCustomPrompt="1"/>
          </p:nvPr>
        </p:nvSpPr>
        <p:spPr>
          <a:xfrm>
            <a:off x="544147" y="1671358"/>
            <a:ext cx="7041020" cy="862836"/>
          </a:xfrm>
          <a:prstGeom prst="rect">
            <a:avLst/>
          </a:prstGeom>
        </p:spPr>
        <p:txBody>
          <a:bodyPr/>
          <a:lstStyle>
            <a:lvl1pPr marL="0" indent="0">
              <a:buNone/>
              <a:defRPr sz="6400">
                <a:ln w="12700">
                  <a:solidFill>
                    <a:schemeClr val="bg1"/>
                  </a:solidFill>
                </a:ln>
                <a:noFill/>
                <a:latin typeface="+mj-lt"/>
              </a:defRPr>
            </a:lvl1pPr>
          </a:lstStyle>
          <a:p>
            <a:pPr lvl="0"/>
            <a:r>
              <a:rPr lang="en-US" dirty="0"/>
              <a:t>DUMMY TITLE</a:t>
            </a:r>
            <a:endParaRPr lang="it-IT" dirty="0"/>
          </a:p>
        </p:txBody>
      </p:sp>
      <p:sp>
        <p:nvSpPr>
          <p:cNvPr id="11" name="Text Placeholder 5">
            <a:extLst>
              <a:ext uri="{FF2B5EF4-FFF2-40B4-BE49-F238E27FC236}">
                <a16:creationId xmlns:a16="http://schemas.microsoft.com/office/drawing/2014/main" id="{4EBC0F0E-AD06-4A6C-8F89-D842DC72962F}"/>
              </a:ext>
            </a:extLst>
          </p:cNvPr>
          <p:cNvSpPr>
            <a:spLocks noGrp="1"/>
          </p:cNvSpPr>
          <p:nvPr>
            <p:ph type="body" sz="quarter" idx="11" hasCustomPrompt="1"/>
          </p:nvPr>
        </p:nvSpPr>
        <p:spPr>
          <a:xfrm>
            <a:off x="518020" y="3044025"/>
            <a:ext cx="4837752" cy="2490722"/>
          </a:xfrm>
          <a:prstGeom prst="rect">
            <a:avLst/>
          </a:prstGeom>
          <a:noFill/>
        </p:spPr>
        <p:txBody>
          <a:bodyPr/>
          <a:lstStyle>
            <a:lvl1pPr marL="0" indent="0">
              <a:lnSpc>
                <a:spcPct val="120000"/>
              </a:lnSpc>
              <a:buNone/>
              <a:defRPr sz="2400">
                <a:ln w="12700">
                  <a:noFill/>
                </a:ln>
                <a:solidFill>
                  <a:schemeClr val="bg1"/>
                </a:solidFill>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endParaRPr lang="it-IT" dirty="0"/>
          </a:p>
        </p:txBody>
      </p:sp>
    </p:spTree>
    <p:extLst>
      <p:ext uri="{BB962C8B-B14F-4D97-AF65-F5344CB8AC3E}">
        <p14:creationId xmlns:p14="http://schemas.microsoft.com/office/powerpoint/2010/main" val="440026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mpty">
    <p:bg>
      <p:bgPr>
        <a:gradFill>
          <a:gsLst>
            <a:gs pos="0">
              <a:srgbClr val="0097B9"/>
            </a:gs>
            <a:gs pos="100000">
              <a:srgbClr val="557DBF"/>
            </a:gs>
          </a:gsLst>
          <a:lin ang="27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0935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461">
          <p15:clr>
            <a:srgbClr val="FBAE40"/>
          </p15:clr>
        </p15:guide>
        <p15:guide id="4" orient="horz" pos="459">
          <p15:clr>
            <a:srgbClr val="FBAE40"/>
          </p15:clr>
        </p15:guide>
        <p15:guide id="5" pos="7219">
          <p15:clr>
            <a:srgbClr val="FBAE40"/>
          </p15:clr>
        </p15:guide>
        <p15:guide id="6" orient="horz" pos="386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mpty + Logo">
    <p:bg>
      <p:bgPr>
        <a:gradFill>
          <a:gsLst>
            <a:gs pos="0">
              <a:srgbClr val="00B6C8"/>
            </a:gs>
            <a:gs pos="100000">
              <a:srgbClr val="557DBF"/>
            </a:gs>
          </a:gsLst>
          <a:lin ang="2700000" scaled="0"/>
        </a:gradFill>
        <a:effectLst/>
      </p:bgPr>
    </p:bg>
    <p:spTree>
      <p:nvGrpSpPr>
        <p:cNvPr id="1" name=""/>
        <p:cNvGrpSpPr/>
        <p:nvPr/>
      </p:nvGrpSpPr>
      <p:grpSpPr>
        <a:xfrm>
          <a:off x="0" y="0"/>
          <a:ext cx="0" cy="0"/>
          <a:chOff x="0" y="0"/>
          <a:chExt cx="0" cy="0"/>
        </a:xfrm>
      </p:grpSpPr>
      <p:pic>
        <p:nvPicPr>
          <p:cNvPr id="2" name="Logo">
            <a:extLst>
              <a:ext uri="{FF2B5EF4-FFF2-40B4-BE49-F238E27FC236}">
                <a16:creationId xmlns:a16="http://schemas.microsoft.com/office/drawing/2014/main" id="{D18A8C0D-5B45-4174-8F7E-7FA7A857D76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020" y="439166"/>
            <a:ext cx="1490304" cy="758192"/>
          </a:xfrm>
          <a:prstGeom prst="rect">
            <a:avLst/>
          </a:prstGeom>
        </p:spPr>
      </p:pic>
    </p:spTree>
    <p:extLst>
      <p:ext uri="{BB962C8B-B14F-4D97-AF65-F5344CB8AC3E}">
        <p14:creationId xmlns:p14="http://schemas.microsoft.com/office/powerpoint/2010/main" val="6233055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461">
          <p15:clr>
            <a:srgbClr val="FBAE40"/>
          </p15:clr>
        </p15:guide>
        <p15:guide id="4" orient="horz" pos="459">
          <p15:clr>
            <a:srgbClr val="FBAE40"/>
          </p15:clr>
        </p15:guide>
        <p15:guide id="5" pos="7219">
          <p15:clr>
            <a:srgbClr val="FBAE40"/>
          </p15:clr>
        </p15:guide>
        <p15:guide id="6" orient="horz" pos="386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2"/>
            </a:gs>
            <a:gs pos="100000">
              <a:schemeClr val="tx1"/>
            </a:gs>
          </a:gsLst>
          <a:lin ang="27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0614146"/>
      </p:ext>
    </p:extLst>
  </p:cSld>
  <p:clrMap bg1="lt1" tx1="dk1" bg2="lt2" tx2="dk2" accent1="accent1" accent2="accent2" accent3="accent3" accent4="accent4" accent5="accent5" accent6="accent6" hlink="hlink" folHlink="folHlink"/>
  <p:sldLayoutIdLst>
    <p:sldLayoutId id="2147483681" r:id="rId1"/>
    <p:sldLayoutId id="2147483662" r:id="rId2"/>
    <p:sldLayoutId id="2147483674" r:id="rId3"/>
    <p:sldLayoutId id="2147483675" r:id="rId4"/>
    <p:sldLayoutId id="2147483677" r:id="rId5"/>
    <p:sldLayoutId id="2147483679" r:id="rId6"/>
    <p:sldLayoutId id="2147483680" r:id="rId7"/>
    <p:sldLayoutId id="2147483673" r:id="rId8"/>
    <p:sldLayoutId id="2147483678"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1.png"/><Relationship Id="rId4" Type="http://schemas.openxmlformats.org/officeDocument/2006/relationships/image" Target="../media/image8.sv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00000">
              <a:srgbClr val="0097B9">
                <a:alpha val="75000"/>
              </a:srgbClr>
            </a:gs>
            <a:gs pos="0">
              <a:srgbClr val="557DBF"/>
            </a:gs>
          </a:gsLst>
          <a:lin ang="2700000" scaled="0"/>
        </a:gradFill>
        <a:effectLst/>
      </p:bgPr>
    </p:bg>
    <p:spTree>
      <p:nvGrpSpPr>
        <p:cNvPr id="1" name=""/>
        <p:cNvGrpSpPr/>
        <p:nvPr/>
      </p:nvGrpSpPr>
      <p:grpSpPr>
        <a:xfrm>
          <a:off x="0" y="0"/>
          <a:ext cx="0" cy="0"/>
          <a:chOff x="0" y="0"/>
          <a:chExt cx="0" cy="0"/>
        </a:xfrm>
      </p:grpSpPr>
      <p:pic>
        <p:nvPicPr>
          <p:cNvPr id="10" name="Cover_back" descr="Background pattern&#10;&#10;Description automatically generated">
            <a:extLst>
              <a:ext uri="{FF2B5EF4-FFF2-40B4-BE49-F238E27FC236}">
                <a16:creationId xmlns:a16="http://schemas.microsoft.com/office/drawing/2014/main" id="{7E0B0300-5B81-4948-8758-16AD349F73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6680" cy="6858000"/>
          </a:xfrm>
          <a:prstGeom prst="rect">
            <a:avLst/>
          </a:prstGeom>
        </p:spPr>
      </p:pic>
      <p:sp>
        <p:nvSpPr>
          <p:cNvPr id="9" name="Gradient">
            <a:extLst>
              <a:ext uri="{FF2B5EF4-FFF2-40B4-BE49-F238E27FC236}">
                <a16:creationId xmlns:a16="http://schemas.microsoft.com/office/drawing/2014/main" id="{74CE7DC8-E5C6-4184-B723-C07893552FA2}"/>
              </a:ext>
            </a:extLst>
          </p:cNvPr>
          <p:cNvSpPr/>
          <p:nvPr/>
        </p:nvSpPr>
        <p:spPr>
          <a:xfrm>
            <a:off x="0" y="0"/>
            <a:ext cx="12192000" cy="6858000"/>
          </a:xfrm>
          <a:prstGeom prst="rect">
            <a:avLst/>
          </a:prstGeom>
          <a:gradFill flip="none" rotWithShape="1">
            <a:gsLst>
              <a:gs pos="50000">
                <a:srgbClr val="557DBF"/>
              </a:gs>
              <a:gs pos="100000">
                <a:srgbClr val="8769AE"/>
              </a:gs>
              <a:gs pos="0">
                <a:srgbClr val="0097B9"/>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Title">
            <a:extLst>
              <a:ext uri="{FF2B5EF4-FFF2-40B4-BE49-F238E27FC236}">
                <a16:creationId xmlns:a16="http://schemas.microsoft.com/office/drawing/2014/main" id="{3A11F6CA-CD8D-496B-920A-1F5840C547B7}"/>
              </a:ext>
            </a:extLst>
          </p:cNvPr>
          <p:cNvSpPr txBox="1">
            <a:spLocks/>
          </p:cNvSpPr>
          <p:nvPr/>
        </p:nvSpPr>
        <p:spPr>
          <a:xfrm>
            <a:off x="5462" y="2194122"/>
            <a:ext cx="12097231" cy="923330"/>
          </a:xfrm>
          <a:prstGeom prst="rect">
            <a:avLst/>
          </a:prstGeom>
          <a:ln>
            <a:noFill/>
          </a:ln>
        </p:spPr>
        <p:txBody>
          <a:bodyPr vert="horz" lIns="91440" tIns="45720" rIns="91440" bIns="45720" rtlCol="0" anchor="ctr">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1600"/>
              </a:lnSpc>
            </a:pPr>
            <a:r>
              <a:rPr lang="it-IT" sz="4400">
                <a:ln w="12700">
                  <a:solidFill>
                    <a:schemeClr val="bg1"/>
                  </a:solidFill>
                </a:ln>
                <a:noFill/>
                <a:latin typeface="Poppins Black"/>
                <a:cs typeface="Poppins Black"/>
              </a:rPr>
              <a:t>SEGMENTAREA TOPICA A DOCUMENTELOR TEXT</a:t>
            </a:r>
            <a:endParaRPr lang="it-IT" sz="4400" dirty="0">
              <a:ln w="12700">
                <a:solidFill>
                  <a:prstClr val="white"/>
                </a:solidFill>
              </a:ln>
              <a:latin typeface="Poppins Black"/>
              <a:cs typeface="Poppins Black"/>
            </a:endParaRPr>
          </a:p>
        </p:txBody>
      </p:sp>
      <p:pic>
        <p:nvPicPr>
          <p:cNvPr id="17" name="Triangle L">
            <a:extLst>
              <a:ext uri="{FF2B5EF4-FFF2-40B4-BE49-F238E27FC236}">
                <a16:creationId xmlns:a16="http://schemas.microsoft.com/office/drawing/2014/main" id="{195AD608-7E0A-417C-AF1E-4A08E1FF06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87888" y="826034"/>
            <a:ext cx="2787888" cy="3225204"/>
          </a:xfrm>
          <a:prstGeom prst="rect">
            <a:avLst/>
          </a:prstGeom>
        </p:spPr>
      </p:pic>
      <p:pic>
        <p:nvPicPr>
          <p:cNvPr id="13" name="Logo">
            <a:extLst>
              <a:ext uri="{FF2B5EF4-FFF2-40B4-BE49-F238E27FC236}">
                <a16:creationId xmlns:a16="http://schemas.microsoft.com/office/drawing/2014/main" id="{C0D9F443-0D9D-4247-8F25-C16D21399E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55596" y="160218"/>
            <a:ext cx="2400148" cy="1221075"/>
          </a:xfrm>
          <a:prstGeom prst="rect">
            <a:avLst/>
          </a:prstGeom>
        </p:spPr>
      </p:pic>
      <p:pic>
        <p:nvPicPr>
          <p:cNvPr id="7" name="Picture 4" descr="DevTalks Romania | RomanianStartups.com">
            <a:extLst>
              <a:ext uri="{FF2B5EF4-FFF2-40B4-BE49-F238E27FC236}">
                <a16:creationId xmlns:a16="http://schemas.microsoft.com/office/drawing/2014/main" id="{71465606-4EC4-4CA1-93A0-ACD144D2B3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2521" y="3397228"/>
            <a:ext cx="3034333" cy="44685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2E3AA8E-AA40-48FB-8C1A-C1F9BD3A2DD0}"/>
              </a:ext>
            </a:extLst>
          </p:cNvPr>
          <p:cNvSpPr txBox="1"/>
          <p:nvPr/>
        </p:nvSpPr>
        <p:spPr>
          <a:xfrm>
            <a:off x="5791534" y="3389102"/>
            <a:ext cx="7489370" cy="461665"/>
          </a:xfrm>
          <a:prstGeom prst="rect">
            <a:avLst/>
          </a:prstGeom>
          <a:noFill/>
        </p:spPr>
        <p:txBody>
          <a:bodyPr wrap="square">
            <a:spAutoFit/>
          </a:bodyPr>
          <a:lstStyle/>
          <a:p>
            <a:r>
              <a:rPr lang="en-US" sz="2400" b="1" dirty="0">
                <a:solidFill>
                  <a:schemeClr val="bg1"/>
                </a:solidFill>
              </a:rPr>
              <a:t>session, June 10</a:t>
            </a:r>
            <a:r>
              <a:rPr lang="en-US" sz="2400" b="1" baseline="30000" dirty="0">
                <a:solidFill>
                  <a:schemeClr val="bg1"/>
                </a:solidFill>
              </a:rPr>
              <a:t>th</a:t>
            </a:r>
            <a:r>
              <a:rPr lang="en-US" sz="2400" b="1" dirty="0">
                <a:solidFill>
                  <a:schemeClr val="bg1"/>
                </a:solidFill>
              </a:rPr>
              <a:t>, 2022</a:t>
            </a:r>
            <a:endParaRPr lang="en-US" sz="2400" dirty="0"/>
          </a:p>
        </p:txBody>
      </p:sp>
      <p:sp>
        <p:nvSpPr>
          <p:cNvPr id="12" name="TextBox 11">
            <a:extLst>
              <a:ext uri="{FF2B5EF4-FFF2-40B4-BE49-F238E27FC236}">
                <a16:creationId xmlns:a16="http://schemas.microsoft.com/office/drawing/2014/main" id="{9BDC3EDA-0445-4652-8B27-6707DC58A9BB}"/>
              </a:ext>
            </a:extLst>
          </p:cNvPr>
          <p:cNvSpPr txBox="1"/>
          <p:nvPr/>
        </p:nvSpPr>
        <p:spPr>
          <a:xfrm>
            <a:off x="8734708" y="5152337"/>
            <a:ext cx="3319937" cy="1354217"/>
          </a:xfrm>
          <a:prstGeom prst="rect">
            <a:avLst/>
          </a:prstGeom>
          <a:noFill/>
        </p:spPr>
        <p:txBody>
          <a:bodyPr wrap="square" rtlCol="0">
            <a:spAutoFit/>
          </a:bodyPr>
          <a:lstStyle/>
          <a:p>
            <a:r>
              <a:rPr lang="en-US" sz="2000" b="1" dirty="0">
                <a:solidFill>
                  <a:schemeClr val="bg1"/>
                </a:solidFill>
              </a:rPr>
              <a:t>Mihai FILIPOI</a:t>
            </a:r>
          </a:p>
          <a:p>
            <a:r>
              <a:rPr lang="en-US" sz="1400" dirty="0">
                <a:solidFill>
                  <a:schemeClr val="bg1"/>
                </a:solidFill>
                <a:effectLst/>
                <a:ea typeface="Calibri" panose="020F0502020204030204" pitchFamily="34" charset="0"/>
              </a:rPr>
              <a:t>Workplace Lead</a:t>
            </a:r>
          </a:p>
          <a:p>
            <a:endParaRPr lang="en-US" sz="1400" dirty="0">
              <a:solidFill>
                <a:schemeClr val="bg1"/>
              </a:solidFill>
              <a:ea typeface="Calibri" panose="020F0502020204030204" pitchFamily="34" charset="0"/>
            </a:endParaRPr>
          </a:p>
          <a:p>
            <a:r>
              <a:rPr lang="en-US" sz="2000" b="1" dirty="0">
                <a:solidFill>
                  <a:schemeClr val="bg1"/>
                </a:solidFill>
                <a:effectLst/>
                <a:ea typeface="Calibri" panose="020F0502020204030204" pitchFamily="34" charset="0"/>
              </a:rPr>
              <a:t>Alexandru HAGEA</a:t>
            </a:r>
          </a:p>
          <a:p>
            <a:r>
              <a:rPr lang="en-US" sz="1400" dirty="0">
                <a:solidFill>
                  <a:schemeClr val="bg1"/>
                </a:solidFill>
                <a:ea typeface="Calibri" panose="020F0502020204030204" pitchFamily="34" charset="0"/>
              </a:rPr>
              <a:t>Network and Security Lead</a:t>
            </a:r>
            <a:endParaRPr lang="en-US" sz="1400" dirty="0">
              <a:solidFill>
                <a:schemeClr val="bg1"/>
              </a:solidFill>
              <a:effectLst/>
              <a:ea typeface="Calibri" panose="020F0502020204030204" pitchFamily="34" charset="0"/>
            </a:endParaRPr>
          </a:p>
        </p:txBody>
      </p:sp>
    </p:spTree>
    <p:extLst>
      <p:ext uri="{BB962C8B-B14F-4D97-AF65-F5344CB8AC3E}">
        <p14:creationId xmlns:p14="http://schemas.microsoft.com/office/powerpoint/2010/main" val="2174401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fill="hold" nodeType="withEffect">
                                  <p:stCondLst>
                                    <p:cond delay="0"/>
                                  </p:stCondLst>
                                  <p:childTnLst>
                                    <p:animMotion origin="layout" path="M 4.16667E-6 0 L -0.16941 0 " pathEditMode="relative" rAng="0" ptsTypes="AA">
                                      <p:cBhvr>
                                        <p:cTn id="6" dur="1500" fill="hold"/>
                                        <p:tgtEl>
                                          <p:spTgt spid="10"/>
                                        </p:tgtEl>
                                        <p:attrNameLst>
                                          <p:attrName>ppt_x</p:attrName>
                                          <p:attrName>ppt_y</p:attrName>
                                        </p:attrNameLst>
                                      </p:cBhvr>
                                      <p:rCtr x="-8477" y="0"/>
                                    </p:animMotion>
                                  </p:childTnLst>
                                </p:cTn>
                              </p:par>
                              <p:par>
                                <p:cTn id="7" presetID="10"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1800"/>
                                        <p:tgtEl>
                                          <p:spTgt spid="9"/>
                                        </p:tgtEl>
                                      </p:cBhvr>
                                    </p:animEffect>
                                  </p:childTnLst>
                                </p:cTn>
                              </p:par>
                              <p:par>
                                <p:cTn id="10" presetID="2" presetClass="entr" presetSubtype="8" decel="10000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1800" fill="hold"/>
                                        <p:tgtEl>
                                          <p:spTgt spid="4"/>
                                        </p:tgtEl>
                                        <p:attrNameLst>
                                          <p:attrName>ppt_x</p:attrName>
                                        </p:attrNameLst>
                                      </p:cBhvr>
                                      <p:tavLst>
                                        <p:tav tm="0">
                                          <p:val>
                                            <p:strVal val="0-#ppt_w/2"/>
                                          </p:val>
                                        </p:tav>
                                        <p:tav tm="100000">
                                          <p:val>
                                            <p:strVal val="#ppt_x"/>
                                          </p:val>
                                        </p:tav>
                                      </p:tavLst>
                                    </p:anim>
                                    <p:anim calcmode="lin" valueType="num">
                                      <p:cBhvr additive="base">
                                        <p:cTn id="13" dur="1800" fill="hold"/>
                                        <p:tgtEl>
                                          <p:spTgt spid="4"/>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18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700"/>
                                        <p:tgtEl>
                                          <p:spTgt spid="13"/>
                                        </p:tgtEl>
                                      </p:cBhvr>
                                    </p:animEffect>
                                  </p:childTnLst>
                                </p:cTn>
                              </p:par>
                              <p:par>
                                <p:cTn id="17" presetID="63" presetClass="path" presetSubtype="0" decel="100000" fill="hold" nodeType="withEffect">
                                  <p:stCondLst>
                                    <p:cond delay="1800"/>
                                  </p:stCondLst>
                                  <p:childTnLst>
                                    <p:animMotion origin="layout" path="M -1.04167E-6 -3.7037E-6 L 0.02318 -3.7037E-6 " pathEditMode="relative" rAng="0" ptsTypes="AA">
                                      <p:cBhvr>
                                        <p:cTn id="18" dur="1700" fill="hold"/>
                                        <p:tgtEl>
                                          <p:spTgt spid="13"/>
                                        </p:tgtEl>
                                        <p:attrNameLst>
                                          <p:attrName>ppt_x</p:attrName>
                                          <p:attrName>ppt_y</p:attrName>
                                        </p:attrNameLst>
                                      </p:cBhvr>
                                      <p:rCtr x="11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radient">
            <a:extLst>
              <a:ext uri="{FF2B5EF4-FFF2-40B4-BE49-F238E27FC236}">
                <a16:creationId xmlns:a16="http://schemas.microsoft.com/office/drawing/2014/main" id="{C4C6EDE0-ABED-4487-80D2-3CD32F5C4AA4}"/>
              </a:ext>
            </a:extLst>
          </p:cNvPr>
          <p:cNvSpPr/>
          <p:nvPr/>
        </p:nvSpPr>
        <p:spPr>
          <a:xfrm>
            <a:off x="-36874" y="-196466"/>
            <a:ext cx="12267328" cy="7037642"/>
          </a:xfrm>
          <a:prstGeom prst="rect">
            <a:avLst/>
          </a:prstGeom>
          <a:gradFill flip="none" rotWithShape="1">
            <a:gsLst>
              <a:gs pos="0">
                <a:srgbClr val="0097B9"/>
              </a:gs>
              <a:gs pos="100000">
                <a:srgbClr val="00B6C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Title">
            <a:extLst>
              <a:ext uri="{FF2B5EF4-FFF2-40B4-BE49-F238E27FC236}">
                <a16:creationId xmlns:a16="http://schemas.microsoft.com/office/drawing/2014/main" id="{3A11F6CA-CD8D-496B-920A-1F5840C547B7}"/>
              </a:ext>
            </a:extLst>
          </p:cNvPr>
          <p:cNvSpPr txBox="1">
            <a:spLocks/>
          </p:cNvSpPr>
          <p:nvPr/>
        </p:nvSpPr>
        <p:spPr>
          <a:xfrm>
            <a:off x="-530942" y="6540169"/>
            <a:ext cx="13273548" cy="3089787"/>
          </a:xfrm>
          <a:prstGeom prst="rect">
            <a:avLst/>
          </a:prstGeom>
          <a:ln>
            <a:noFill/>
          </a:ln>
        </p:spPr>
        <p:txBody>
          <a:bodyPr vert="horz" lIns="91440" tIns="45720" rIns="91440" bIns="45720" rtlCol="0" anchor="ctr">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1600"/>
              </a:lnSpc>
            </a:pPr>
            <a:r>
              <a:rPr lang="it-IT" sz="15800">
                <a:ln w="12700">
                  <a:solidFill>
                    <a:schemeClr val="bg1">
                      <a:alpha val="20000"/>
                    </a:schemeClr>
                  </a:solidFill>
                </a:ln>
                <a:noFill/>
                <a:latin typeface="Poppins Black" pitchFamily="2" charset="77"/>
                <a:cs typeface="Poppins Black" pitchFamily="2" charset="77"/>
              </a:rPr>
              <a:t>TOWN HALL</a:t>
            </a:r>
            <a:endParaRPr lang="en-RO" sz="15800">
              <a:ln w="12700">
                <a:solidFill>
                  <a:schemeClr val="bg1">
                    <a:alpha val="20000"/>
                  </a:schemeClr>
                </a:solidFill>
              </a:ln>
              <a:noFill/>
              <a:latin typeface="Poppins Black" pitchFamily="2" charset="77"/>
              <a:cs typeface="Poppins Black" pitchFamily="2" charset="77"/>
            </a:endParaRPr>
          </a:p>
        </p:txBody>
      </p:sp>
      <p:pic>
        <p:nvPicPr>
          <p:cNvPr id="13" name="Logo">
            <a:extLst>
              <a:ext uri="{FF2B5EF4-FFF2-40B4-BE49-F238E27FC236}">
                <a16:creationId xmlns:a16="http://schemas.microsoft.com/office/drawing/2014/main" id="{4E79D408-DF97-4D66-A1B5-CB0994F09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020" y="439166"/>
            <a:ext cx="1490304" cy="758192"/>
          </a:xfrm>
          <a:prstGeom prst="rect">
            <a:avLst/>
          </a:prstGeom>
        </p:spPr>
      </p:pic>
      <p:pic>
        <p:nvPicPr>
          <p:cNvPr id="31" name="Triangle L">
            <a:extLst>
              <a:ext uri="{FF2B5EF4-FFF2-40B4-BE49-F238E27FC236}">
                <a16:creationId xmlns:a16="http://schemas.microsoft.com/office/drawing/2014/main" id="{DAF79FB2-62F6-4386-BC50-3B348D9699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76061" y="443144"/>
            <a:ext cx="3373345" cy="3902496"/>
          </a:xfrm>
          <a:prstGeom prst="rect">
            <a:avLst/>
          </a:prstGeom>
        </p:spPr>
      </p:pic>
      <p:pic>
        <p:nvPicPr>
          <p:cNvPr id="24" name="Triangle L">
            <a:extLst>
              <a:ext uri="{FF2B5EF4-FFF2-40B4-BE49-F238E27FC236}">
                <a16:creationId xmlns:a16="http://schemas.microsoft.com/office/drawing/2014/main" id="{F1C6D622-56D8-4914-AEA1-BD0591A73C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46567" y="2351367"/>
            <a:ext cx="2534444" cy="2932004"/>
          </a:xfrm>
          <a:prstGeom prst="rect">
            <a:avLst/>
          </a:prstGeom>
        </p:spPr>
      </p:pic>
      <p:pic>
        <p:nvPicPr>
          <p:cNvPr id="25" name="Triangle L">
            <a:extLst>
              <a:ext uri="{FF2B5EF4-FFF2-40B4-BE49-F238E27FC236}">
                <a16:creationId xmlns:a16="http://schemas.microsoft.com/office/drawing/2014/main" id="{856ED815-EAE4-41D6-AA36-0D0AA733AD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13124" y="2702413"/>
            <a:ext cx="3577576" cy="4138763"/>
          </a:xfrm>
          <a:prstGeom prst="rect">
            <a:avLst/>
          </a:prstGeom>
        </p:spPr>
      </p:pic>
      <p:sp>
        <p:nvSpPr>
          <p:cNvPr id="43" name="Text Placeholder 1">
            <a:extLst>
              <a:ext uri="{FF2B5EF4-FFF2-40B4-BE49-F238E27FC236}">
                <a16:creationId xmlns:a16="http://schemas.microsoft.com/office/drawing/2014/main" id="{4C0EAAE8-06ED-48AC-B660-EBD4955EB1E9}"/>
              </a:ext>
            </a:extLst>
          </p:cNvPr>
          <p:cNvSpPr txBox="1">
            <a:spLocks/>
          </p:cNvSpPr>
          <p:nvPr/>
        </p:nvSpPr>
        <p:spPr>
          <a:xfrm>
            <a:off x="-340247" y="6167024"/>
            <a:ext cx="10939467" cy="7189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4300" i="1" cap="all">
                <a:ln>
                  <a:solidFill>
                    <a:schemeClr val="bg1">
                      <a:alpha val="50000"/>
                    </a:schemeClr>
                  </a:solidFill>
                </a:ln>
                <a:noFill/>
                <a:latin typeface="Poppins Black" panose="00000A00000000000000" pitchFamily="2" charset="0"/>
                <a:cs typeface="Poppins Black" panose="00000A00000000000000" pitchFamily="2" charset="0"/>
              </a:rPr>
              <a:t>AGENDA</a:t>
            </a:r>
            <a:endParaRPr kumimoji="0" lang="it-IT" sz="4300" b="0" i="1" u="none" strike="noStrike" kern="1200" cap="all" spc="0" normalizeH="0" noProof="0">
              <a:ln>
                <a:solidFill>
                  <a:schemeClr val="bg1">
                    <a:alpha val="50000"/>
                  </a:schemeClr>
                </a:solidFill>
              </a:ln>
              <a:noFill/>
              <a:effectLst/>
              <a:uLnTx/>
              <a:uFillTx/>
              <a:latin typeface="Poppins Black" panose="00000A00000000000000" pitchFamily="2" charset="0"/>
              <a:cs typeface="Poppins Black" panose="00000A00000000000000" pitchFamily="2" charset="0"/>
            </a:endParaRPr>
          </a:p>
        </p:txBody>
      </p:sp>
      <p:sp>
        <p:nvSpPr>
          <p:cNvPr id="49" name="Text Placeholder 13">
            <a:extLst>
              <a:ext uri="{FF2B5EF4-FFF2-40B4-BE49-F238E27FC236}">
                <a16:creationId xmlns:a16="http://schemas.microsoft.com/office/drawing/2014/main" id="{73D9A914-5859-4E45-A3C6-DF5788B23A7A}"/>
              </a:ext>
            </a:extLst>
          </p:cNvPr>
          <p:cNvSpPr txBox="1">
            <a:spLocks/>
          </p:cNvSpPr>
          <p:nvPr/>
        </p:nvSpPr>
        <p:spPr>
          <a:xfrm>
            <a:off x="1987979" y="1671957"/>
            <a:ext cx="9115840" cy="7614392"/>
          </a:xfrm>
          <a:prstGeom prst="rect">
            <a:avLst/>
          </a:prstGeom>
          <a:noFill/>
        </p:spPr>
        <p:txBody>
          <a:bodyPr wrap="square" lIns="91440" tIns="45720" rIns="91440" bIns="45720" rtlCol="0" anchor="t">
            <a:spAutoFit/>
          </a:bodyPr>
          <a:lstStyle>
            <a:lvl1pPr marL="228600" indent="-228600" algn="l" defTabSz="914400" rtl="0" eaLnBrk="1" latinLnBrk="0" hangingPunct="1">
              <a:lnSpc>
                <a:spcPct val="90000"/>
              </a:lnSpc>
              <a:spcBef>
                <a:spcPts val="1000"/>
              </a:spcBef>
              <a:buFont typeface="Arial" panose="020B0604020202020204" pitchFamily="34" charset="0"/>
              <a:buNone/>
              <a:defRPr lang="en-RO" sz="3600" b="1" i="1" kern="1200" dirty="0">
                <a:solidFill>
                  <a:schemeClr val="bg1"/>
                </a:solidFill>
                <a:latin typeface="Poppins Black" pitchFamily="2" charset="77"/>
                <a:ea typeface="Open Sans Light" panose="020B0306030504020204" pitchFamily="34" charset="0"/>
                <a:cs typeface="Poppins Black"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800" dirty="0"/>
              <a:t>TOPIC</a:t>
            </a:r>
          </a:p>
          <a:p>
            <a:pPr marL="457200" indent="-457200">
              <a:buFont typeface="+mj-lt"/>
              <a:buAutoNum type="arabicPeriod"/>
            </a:pPr>
            <a:r>
              <a:rPr lang="en-US" sz="2800" dirty="0"/>
              <a:t>TOPIC</a:t>
            </a:r>
            <a:endParaRPr lang="en-US" sz="2800" cap="all" dirty="0">
              <a:latin typeface="+mj-lt"/>
            </a:endParaRPr>
          </a:p>
          <a:p>
            <a:pPr marL="457200" indent="-457200">
              <a:buFont typeface="+mj-lt"/>
              <a:buAutoNum type="arabicPeriod"/>
            </a:pPr>
            <a:r>
              <a:rPr lang="en-US" sz="2800" dirty="0"/>
              <a:t>TOPIC</a:t>
            </a:r>
          </a:p>
          <a:p>
            <a:pPr marL="457200" indent="-457200">
              <a:buFont typeface="+mj-lt"/>
              <a:buAutoNum type="arabicPeriod"/>
            </a:pPr>
            <a:r>
              <a:rPr lang="en-US" sz="2800" dirty="0"/>
              <a:t>TOPIC</a:t>
            </a:r>
          </a:p>
          <a:p>
            <a:pPr marL="457200" indent="-457200">
              <a:buFont typeface="+mj-lt"/>
              <a:buAutoNum type="arabicPeriod"/>
            </a:pPr>
            <a:r>
              <a:rPr lang="en-US" sz="2800" dirty="0">
                <a:latin typeface="Poppins Black"/>
                <a:ea typeface="Open Sans Light"/>
                <a:cs typeface="Poppins Black"/>
              </a:rPr>
              <a:t>TOPIC</a:t>
            </a:r>
            <a:endParaRPr lang="en-US" sz="2800" dirty="0"/>
          </a:p>
          <a:p>
            <a:pPr marL="0" indent="0"/>
            <a:endParaRPr lang="en-US" sz="2400" dirty="0"/>
          </a:p>
          <a:p>
            <a:pPr marL="0" indent="0"/>
            <a:endParaRPr lang="en-US" sz="2400" dirty="0"/>
          </a:p>
          <a:p>
            <a:pPr marL="457200" indent="-457200">
              <a:buFont typeface="+mj-lt"/>
              <a:buAutoNum type="arabicPeriod"/>
            </a:pPr>
            <a:endParaRPr lang="en-US" sz="2400" dirty="0"/>
          </a:p>
          <a:p>
            <a:pPr marL="0" indent="0"/>
            <a:endParaRPr lang="en-US" sz="2400" dirty="0"/>
          </a:p>
          <a:p>
            <a:pPr marL="457200" indent="-457200">
              <a:buFont typeface="+mj-lt"/>
              <a:buAutoNum type="arabicPeriod"/>
            </a:pPr>
            <a:endParaRPr lang="en-US" sz="2400" dirty="0"/>
          </a:p>
          <a:p>
            <a:pPr marL="457200" indent="-457200">
              <a:buFont typeface="+mj-lt"/>
              <a:buAutoNum type="arabicPeriod"/>
            </a:pPr>
            <a:endParaRPr lang="en-US" sz="2400" dirty="0"/>
          </a:p>
          <a:p>
            <a:pPr marL="457200" indent="-457200">
              <a:buFont typeface="+mj-lt"/>
              <a:buAutoNum type="arabicPeriod"/>
            </a:pPr>
            <a:endParaRPr lang="en-US" sz="2400" dirty="0"/>
          </a:p>
          <a:p>
            <a:pPr marL="457200" indent="-457200">
              <a:buFont typeface="+mj-lt"/>
              <a:buAutoNum type="arabicPeriod"/>
            </a:pPr>
            <a:endParaRPr lang="en-US" sz="2400" dirty="0"/>
          </a:p>
          <a:p>
            <a:pPr marL="457200" indent="-457200">
              <a:buFont typeface="+mj-lt"/>
              <a:buAutoNum type="arabicPeriod"/>
            </a:pPr>
            <a:endParaRPr lang="en-US" sz="2400" dirty="0"/>
          </a:p>
          <a:p>
            <a:pPr marL="457200" indent="-457200">
              <a:buFont typeface="+mj-lt"/>
              <a:buAutoNum type="arabicPeriod"/>
            </a:pPr>
            <a:endParaRPr lang="en-US" sz="2400" dirty="0"/>
          </a:p>
          <a:p>
            <a:pPr marL="457200" indent="-457200">
              <a:buFont typeface="+mj-lt"/>
              <a:buAutoNum type="arabicPeriod"/>
            </a:pPr>
            <a:endParaRPr lang="it-IT" sz="2400" dirty="0"/>
          </a:p>
        </p:txBody>
      </p:sp>
    </p:spTree>
    <p:extLst>
      <p:ext uri="{BB962C8B-B14F-4D97-AF65-F5344CB8AC3E}">
        <p14:creationId xmlns:p14="http://schemas.microsoft.com/office/powerpoint/2010/main" val="3651028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97063F17-EC28-4F8B-9E0F-F9A0DBD32E8D}"/>
              </a:ext>
            </a:extLst>
          </p:cNvPr>
          <p:cNvSpPr txBox="1">
            <a:spLocks/>
          </p:cNvSpPr>
          <p:nvPr/>
        </p:nvSpPr>
        <p:spPr>
          <a:xfrm>
            <a:off x="1270747" y="459099"/>
            <a:ext cx="9732533" cy="7581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800" b="1" i="1" cap="all">
                <a:solidFill>
                  <a:schemeClr val="bg1"/>
                </a:solidFill>
                <a:latin typeface="+mj-lt"/>
              </a:rPr>
              <a:t>WHY DO WE NEED A SECURITY MINDSET?</a:t>
            </a:r>
          </a:p>
        </p:txBody>
      </p:sp>
      <p:sp>
        <p:nvSpPr>
          <p:cNvPr id="6" name="TextBox 5">
            <a:extLst>
              <a:ext uri="{FF2B5EF4-FFF2-40B4-BE49-F238E27FC236}">
                <a16:creationId xmlns:a16="http://schemas.microsoft.com/office/drawing/2014/main" id="{4FF7AE3C-66FE-496F-911E-0E6FF7128F58}"/>
              </a:ext>
            </a:extLst>
          </p:cNvPr>
          <p:cNvSpPr txBox="1"/>
          <p:nvPr/>
        </p:nvSpPr>
        <p:spPr>
          <a:xfrm>
            <a:off x="374072" y="2576756"/>
            <a:ext cx="6182592" cy="2803268"/>
          </a:xfrm>
          <a:prstGeom prst="rect">
            <a:avLst/>
          </a:prstGeom>
          <a:noFill/>
        </p:spPr>
        <p:txBody>
          <a:bodyPr wrap="square">
            <a:spAutoFit/>
          </a:bodyPr>
          <a:lstStyle/>
          <a:p>
            <a:pPr>
              <a:lnSpc>
                <a:spcPct val="150000"/>
              </a:lnSpc>
            </a:pP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Demo text</a:t>
            </a:r>
          </a:p>
          <a:p>
            <a:pPr>
              <a:lnSpc>
                <a:spcPct val="150000"/>
              </a:lnSpc>
            </a:pP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Demo text</a:t>
            </a:r>
          </a:p>
          <a:p>
            <a:pPr>
              <a:lnSpc>
                <a:spcPct val="150000"/>
              </a:lnSpc>
            </a:pP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Demo text</a:t>
            </a:r>
          </a:p>
          <a:p>
            <a:pPr>
              <a:lnSpc>
                <a:spcPct val="150000"/>
              </a:lnSpc>
            </a:pP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Demo text</a:t>
            </a:r>
          </a:p>
          <a:p>
            <a:pPr>
              <a:lnSpc>
                <a:spcPct val="150000"/>
              </a:lnSpc>
            </a:pP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descr="Graphical user interface&#10;&#10;Description automatically generated">
            <a:extLst>
              <a:ext uri="{FF2B5EF4-FFF2-40B4-BE49-F238E27FC236}">
                <a16:creationId xmlns:a16="http://schemas.microsoft.com/office/drawing/2014/main" id="{4A4DB407-8A8A-4B26-BAAC-9B74805AEE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457706"/>
            <a:ext cx="5426545" cy="2932004"/>
          </a:xfrm>
          <a:prstGeom prst="rect">
            <a:avLst/>
          </a:prstGeom>
        </p:spPr>
      </p:pic>
    </p:spTree>
    <p:extLst>
      <p:ext uri="{BB962C8B-B14F-4D97-AF65-F5344CB8AC3E}">
        <p14:creationId xmlns:p14="http://schemas.microsoft.com/office/powerpoint/2010/main" val="29926426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1000"/>
                                        <p:tgtEl>
                                          <p:spTgt spid="6">
                                            <p:txEl>
                                              <p:pRg st="3" end="3"/>
                                            </p:txEl>
                                          </p:spTgt>
                                        </p:tgtEl>
                                      </p:cBhvr>
                                    </p:animEffect>
                                    <p:anim calcmode="lin" valueType="num">
                                      <p:cBhvr>
                                        <p:cTn id="29"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1000"/>
                                        <p:tgtEl>
                                          <p:spTgt spid="4"/>
                                        </p:tgtEl>
                                      </p:cBhvr>
                                    </p:animEffect>
                                    <p:anim calcmode="lin" valueType="num">
                                      <p:cBhvr>
                                        <p:cTn id="34" dur="1000" fill="hold"/>
                                        <p:tgtEl>
                                          <p:spTgt spid="4"/>
                                        </p:tgtEl>
                                        <p:attrNameLst>
                                          <p:attrName>ppt_x</p:attrName>
                                        </p:attrNameLst>
                                      </p:cBhvr>
                                      <p:tavLst>
                                        <p:tav tm="0">
                                          <p:val>
                                            <p:strVal val="#ppt_x"/>
                                          </p:val>
                                        </p:tav>
                                        <p:tav tm="100000">
                                          <p:val>
                                            <p:strVal val="#ppt_x"/>
                                          </p:val>
                                        </p:tav>
                                      </p:tavLst>
                                    </p:anim>
                                    <p:anim calcmode="lin" valueType="num">
                                      <p:cBhvr>
                                        <p:cTn id="3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C4DAD3-CCAE-4AA5-9371-7523B07CCD89}"/>
              </a:ext>
            </a:extLst>
          </p:cNvPr>
          <p:cNvSpPr>
            <a:spLocks noGrp="1"/>
          </p:cNvSpPr>
          <p:nvPr>
            <p:ph type="body" sz="quarter" idx="11"/>
          </p:nvPr>
        </p:nvSpPr>
        <p:spPr>
          <a:xfrm>
            <a:off x="2960393" y="718994"/>
            <a:ext cx="7889966" cy="424732"/>
          </a:xfrm>
        </p:spPr>
        <p:txBody>
          <a:bodyPr/>
          <a:lstStyle/>
          <a:p>
            <a:pPr algn="r"/>
            <a:r>
              <a:rPr lang="en-GB" dirty="0"/>
              <a:t>2022 IT SECURITY IN 2022 NUMBERS </a:t>
            </a:r>
            <a:endParaRPr lang="it-IT" dirty="0"/>
          </a:p>
        </p:txBody>
      </p:sp>
      <p:sp>
        <p:nvSpPr>
          <p:cNvPr id="3" name="Text Placeholder 2">
            <a:extLst>
              <a:ext uri="{FF2B5EF4-FFF2-40B4-BE49-F238E27FC236}">
                <a16:creationId xmlns:a16="http://schemas.microsoft.com/office/drawing/2014/main" id="{07A8C64C-866F-4BF2-95F9-ACC39FE58F95}"/>
              </a:ext>
            </a:extLst>
          </p:cNvPr>
          <p:cNvSpPr>
            <a:spLocks noGrp="1"/>
          </p:cNvSpPr>
          <p:nvPr>
            <p:ph type="body" sz="quarter" idx="12"/>
          </p:nvPr>
        </p:nvSpPr>
        <p:spPr>
          <a:xfrm>
            <a:off x="1096771" y="1831857"/>
            <a:ext cx="2336800" cy="1098762"/>
          </a:xfrm>
        </p:spPr>
        <p:txBody>
          <a:bodyPr/>
          <a:lstStyle/>
          <a:p>
            <a:r>
              <a:rPr lang="en-GB" dirty="0"/>
              <a:t>1</a:t>
            </a:r>
            <a:endParaRPr lang="it-IT" dirty="0"/>
          </a:p>
        </p:txBody>
      </p:sp>
      <p:sp>
        <p:nvSpPr>
          <p:cNvPr id="5" name="Text Placeholder 4">
            <a:extLst>
              <a:ext uri="{FF2B5EF4-FFF2-40B4-BE49-F238E27FC236}">
                <a16:creationId xmlns:a16="http://schemas.microsoft.com/office/drawing/2014/main" id="{86A7464F-5795-4811-A5F8-E27E04CFF199}"/>
              </a:ext>
            </a:extLst>
          </p:cNvPr>
          <p:cNvSpPr>
            <a:spLocks noGrp="1"/>
          </p:cNvSpPr>
          <p:nvPr>
            <p:ph type="body" sz="quarter" idx="14"/>
          </p:nvPr>
        </p:nvSpPr>
        <p:spPr>
          <a:xfrm>
            <a:off x="5573510" y="1831857"/>
            <a:ext cx="2336800" cy="1098762"/>
          </a:xfrm>
        </p:spPr>
        <p:txBody>
          <a:bodyPr/>
          <a:lstStyle/>
          <a:p>
            <a:r>
              <a:rPr lang="en-GB" i="0" dirty="0"/>
              <a:t>2</a:t>
            </a:r>
            <a:endParaRPr lang="it-IT" i="0" dirty="0"/>
          </a:p>
        </p:txBody>
      </p:sp>
      <p:sp>
        <p:nvSpPr>
          <p:cNvPr id="6" name="Text Placeholder 5">
            <a:extLst>
              <a:ext uri="{FF2B5EF4-FFF2-40B4-BE49-F238E27FC236}">
                <a16:creationId xmlns:a16="http://schemas.microsoft.com/office/drawing/2014/main" id="{0B037315-98B8-4593-A2F4-B0AEF0056857}"/>
              </a:ext>
            </a:extLst>
          </p:cNvPr>
          <p:cNvSpPr>
            <a:spLocks noGrp="1"/>
          </p:cNvSpPr>
          <p:nvPr>
            <p:ph type="body" sz="quarter" idx="15"/>
          </p:nvPr>
        </p:nvSpPr>
        <p:spPr>
          <a:xfrm>
            <a:off x="7906675" y="2122843"/>
            <a:ext cx="2143571" cy="307777"/>
          </a:xfrm>
        </p:spPr>
        <p:txBody>
          <a:bodyPr/>
          <a:lstStyle/>
          <a:p>
            <a:r>
              <a:rPr lang="en-GB" b="0" dirty="0"/>
              <a:t>text</a:t>
            </a:r>
            <a:endParaRPr lang="it-IT" b="0" dirty="0"/>
          </a:p>
        </p:txBody>
      </p:sp>
      <p:sp>
        <p:nvSpPr>
          <p:cNvPr id="7" name="Text Placeholder 6">
            <a:extLst>
              <a:ext uri="{FF2B5EF4-FFF2-40B4-BE49-F238E27FC236}">
                <a16:creationId xmlns:a16="http://schemas.microsoft.com/office/drawing/2014/main" id="{7070DF55-1F9C-413B-88FC-0C5A586882FC}"/>
              </a:ext>
            </a:extLst>
          </p:cNvPr>
          <p:cNvSpPr>
            <a:spLocks noGrp="1"/>
          </p:cNvSpPr>
          <p:nvPr>
            <p:ph type="body" sz="quarter" idx="16"/>
          </p:nvPr>
        </p:nvSpPr>
        <p:spPr>
          <a:xfrm>
            <a:off x="1096771" y="3317759"/>
            <a:ext cx="2336801" cy="1098762"/>
          </a:xfrm>
        </p:spPr>
        <p:txBody>
          <a:bodyPr/>
          <a:lstStyle/>
          <a:p>
            <a:r>
              <a:rPr lang="en-GB" i="0" dirty="0"/>
              <a:t>3</a:t>
            </a:r>
            <a:endParaRPr lang="it-IT" i="0" dirty="0"/>
          </a:p>
        </p:txBody>
      </p:sp>
      <p:sp>
        <p:nvSpPr>
          <p:cNvPr id="8" name="Text Placeholder 7">
            <a:extLst>
              <a:ext uri="{FF2B5EF4-FFF2-40B4-BE49-F238E27FC236}">
                <a16:creationId xmlns:a16="http://schemas.microsoft.com/office/drawing/2014/main" id="{0DD29D9E-206F-443C-A778-7881B7BBF495}"/>
              </a:ext>
            </a:extLst>
          </p:cNvPr>
          <p:cNvSpPr>
            <a:spLocks noGrp="1"/>
          </p:cNvSpPr>
          <p:nvPr>
            <p:ph type="body" sz="quarter" idx="17"/>
          </p:nvPr>
        </p:nvSpPr>
        <p:spPr>
          <a:xfrm>
            <a:off x="3429937" y="3608744"/>
            <a:ext cx="2143571" cy="307777"/>
          </a:xfrm>
        </p:spPr>
        <p:txBody>
          <a:bodyPr/>
          <a:lstStyle/>
          <a:p>
            <a:r>
              <a:rPr lang="en-GB" b="0" dirty="0"/>
              <a:t>text</a:t>
            </a:r>
            <a:endParaRPr lang="it-IT" b="0" dirty="0"/>
          </a:p>
        </p:txBody>
      </p:sp>
      <p:sp>
        <p:nvSpPr>
          <p:cNvPr id="9" name="Text Placeholder 8">
            <a:extLst>
              <a:ext uri="{FF2B5EF4-FFF2-40B4-BE49-F238E27FC236}">
                <a16:creationId xmlns:a16="http://schemas.microsoft.com/office/drawing/2014/main" id="{64A73F25-3651-480F-92C9-EE619864455E}"/>
              </a:ext>
            </a:extLst>
          </p:cNvPr>
          <p:cNvSpPr>
            <a:spLocks noGrp="1"/>
          </p:cNvSpPr>
          <p:nvPr>
            <p:ph type="body" sz="quarter" idx="18"/>
          </p:nvPr>
        </p:nvSpPr>
        <p:spPr>
          <a:xfrm>
            <a:off x="5573508" y="3317759"/>
            <a:ext cx="2336801" cy="1098762"/>
          </a:xfrm>
        </p:spPr>
        <p:txBody>
          <a:bodyPr/>
          <a:lstStyle/>
          <a:p>
            <a:r>
              <a:rPr lang="en-GB" i="0" dirty="0"/>
              <a:t>4</a:t>
            </a:r>
            <a:endParaRPr lang="it-IT" i="0" dirty="0"/>
          </a:p>
        </p:txBody>
      </p:sp>
      <p:sp>
        <p:nvSpPr>
          <p:cNvPr id="10" name="Text Placeholder 9">
            <a:extLst>
              <a:ext uri="{FF2B5EF4-FFF2-40B4-BE49-F238E27FC236}">
                <a16:creationId xmlns:a16="http://schemas.microsoft.com/office/drawing/2014/main" id="{CFCC660F-7CDE-4E82-813C-7D333F52B5F5}"/>
              </a:ext>
            </a:extLst>
          </p:cNvPr>
          <p:cNvSpPr>
            <a:spLocks noGrp="1"/>
          </p:cNvSpPr>
          <p:nvPr>
            <p:ph type="body" sz="quarter" idx="19"/>
          </p:nvPr>
        </p:nvSpPr>
        <p:spPr>
          <a:xfrm>
            <a:off x="7906675" y="3608744"/>
            <a:ext cx="2143570" cy="307777"/>
          </a:xfrm>
        </p:spPr>
        <p:txBody>
          <a:bodyPr/>
          <a:lstStyle/>
          <a:p>
            <a:r>
              <a:rPr lang="en-GB" b="0" dirty="0"/>
              <a:t>text</a:t>
            </a:r>
            <a:endParaRPr lang="it-IT" b="0" dirty="0"/>
          </a:p>
        </p:txBody>
      </p:sp>
      <p:sp>
        <p:nvSpPr>
          <p:cNvPr id="11" name="Text Placeholder 10">
            <a:extLst>
              <a:ext uri="{FF2B5EF4-FFF2-40B4-BE49-F238E27FC236}">
                <a16:creationId xmlns:a16="http://schemas.microsoft.com/office/drawing/2014/main" id="{9D6A8172-1F1E-4DAB-B61C-FF727965A942}"/>
              </a:ext>
            </a:extLst>
          </p:cNvPr>
          <p:cNvSpPr>
            <a:spLocks noGrp="1"/>
          </p:cNvSpPr>
          <p:nvPr>
            <p:ph type="body" sz="quarter" idx="20"/>
          </p:nvPr>
        </p:nvSpPr>
        <p:spPr>
          <a:xfrm>
            <a:off x="1096771" y="4803662"/>
            <a:ext cx="2336800" cy="1098762"/>
          </a:xfrm>
        </p:spPr>
        <p:txBody>
          <a:bodyPr/>
          <a:lstStyle/>
          <a:p>
            <a:r>
              <a:rPr lang="en-GB" i="0" dirty="0"/>
              <a:t>5</a:t>
            </a:r>
            <a:endParaRPr lang="it-IT" i="0" dirty="0"/>
          </a:p>
        </p:txBody>
      </p:sp>
      <p:sp>
        <p:nvSpPr>
          <p:cNvPr id="12" name="Text Placeholder 11">
            <a:extLst>
              <a:ext uri="{FF2B5EF4-FFF2-40B4-BE49-F238E27FC236}">
                <a16:creationId xmlns:a16="http://schemas.microsoft.com/office/drawing/2014/main" id="{6FEC436B-C4FA-4BBD-8050-5B4FE475893B}"/>
              </a:ext>
            </a:extLst>
          </p:cNvPr>
          <p:cNvSpPr>
            <a:spLocks noGrp="1"/>
          </p:cNvSpPr>
          <p:nvPr>
            <p:ph type="body" sz="quarter" idx="21"/>
          </p:nvPr>
        </p:nvSpPr>
        <p:spPr>
          <a:xfrm>
            <a:off x="3429937" y="5094648"/>
            <a:ext cx="2143571" cy="307777"/>
          </a:xfrm>
        </p:spPr>
        <p:txBody>
          <a:bodyPr/>
          <a:lstStyle/>
          <a:p>
            <a:r>
              <a:rPr lang="en-GB" b="0" dirty="0"/>
              <a:t>text</a:t>
            </a:r>
            <a:endParaRPr lang="it-IT" b="0" dirty="0"/>
          </a:p>
        </p:txBody>
      </p:sp>
      <p:sp>
        <p:nvSpPr>
          <p:cNvPr id="13" name="Text Placeholder 12">
            <a:extLst>
              <a:ext uri="{FF2B5EF4-FFF2-40B4-BE49-F238E27FC236}">
                <a16:creationId xmlns:a16="http://schemas.microsoft.com/office/drawing/2014/main" id="{97CF5751-D8A1-48CD-95AD-0D08DE4BA282}"/>
              </a:ext>
            </a:extLst>
          </p:cNvPr>
          <p:cNvSpPr>
            <a:spLocks noGrp="1"/>
          </p:cNvSpPr>
          <p:nvPr>
            <p:ph type="body" sz="quarter" idx="22"/>
          </p:nvPr>
        </p:nvSpPr>
        <p:spPr>
          <a:xfrm>
            <a:off x="5573509" y="4887531"/>
            <a:ext cx="2336800" cy="931024"/>
          </a:xfrm>
        </p:spPr>
        <p:txBody>
          <a:bodyPr/>
          <a:lstStyle/>
          <a:p>
            <a:r>
              <a:rPr lang="en-GB" sz="6000" i="0" dirty="0"/>
              <a:t>6</a:t>
            </a:r>
            <a:endParaRPr lang="it-IT" sz="6000" i="0" dirty="0"/>
          </a:p>
        </p:txBody>
      </p:sp>
      <p:sp>
        <p:nvSpPr>
          <p:cNvPr id="14" name="Text Placeholder 13">
            <a:extLst>
              <a:ext uri="{FF2B5EF4-FFF2-40B4-BE49-F238E27FC236}">
                <a16:creationId xmlns:a16="http://schemas.microsoft.com/office/drawing/2014/main" id="{8C8F2B2F-7E50-4E52-BE1C-DE86B9337630}"/>
              </a:ext>
            </a:extLst>
          </p:cNvPr>
          <p:cNvSpPr>
            <a:spLocks noGrp="1"/>
          </p:cNvSpPr>
          <p:nvPr>
            <p:ph type="body" sz="quarter" idx="23"/>
          </p:nvPr>
        </p:nvSpPr>
        <p:spPr>
          <a:xfrm>
            <a:off x="7906675" y="5094648"/>
            <a:ext cx="2143570" cy="307777"/>
          </a:xfrm>
        </p:spPr>
        <p:txBody>
          <a:bodyPr/>
          <a:lstStyle/>
          <a:p>
            <a:r>
              <a:rPr lang="en-GB" b="0" dirty="0"/>
              <a:t>text</a:t>
            </a:r>
            <a:endParaRPr lang="it-IT" b="0" dirty="0"/>
          </a:p>
        </p:txBody>
      </p:sp>
      <p:sp>
        <p:nvSpPr>
          <p:cNvPr id="28" name="Text Placeholder 27">
            <a:extLst>
              <a:ext uri="{FF2B5EF4-FFF2-40B4-BE49-F238E27FC236}">
                <a16:creationId xmlns:a16="http://schemas.microsoft.com/office/drawing/2014/main" id="{E153D5F6-C839-47A4-A9EE-87F4658989BB}"/>
              </a:ext>
            </a:extLst>
          </p:cNvPr>
          <p:cNvSpPr>
            <a:spLocks noGrp="1"/>
          </p:cNvSpPr>
          <p:nvPr>
            <p:ph type="body" sz="quarter" idx="24"/>
          </p:nvPr>
        </p:nvSpPr>
        <p:spPr>
          <a:xfrm>
            <a:off x="3429937" y="2119787"/>
            <a:ext cx="2143571" cy="307777"/>
          </a:xfrm>
        </p:spPr>
        <p:txBody>
          <a:bodyPr/>
          <a:lstStyle/>
          <a:p>
            <a:r>
              <a:rPr lang="en-GB" b="0" dirty="0"/>
              <a:t>text</a:t>
            </a:r>
            <a:endParaRPr lang="it-IT" b="0" dirty="0"/>
          </a:p>
        </p:txBody>
      </p:sp>
      <p:pic>
        <p:nvPicPr>
          <p:cNvPr id="82" name="Triangle L">
            <a:extLst>
              <a:ext uri="{FF2B5EF4-FFF2-40B4-BE49-F238E27FC236}">
                <a16:creationId xmlns:a16="http://schemas.microsoft.com/office/drawing/2014/main" id="{346DA1D4-27CF-4A19-A152-14F9DD360C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871450" y="2457084"/>
            <a:ext cx="3373345" cy="3902496"/>
          </a:xfrm>
          <a:prstGeom prst="rect">
            <a:avLst/>
          </a:prstGeom>
        </p:spPr>
      </p:pic>
      <p:pic>
        <p:nvPicPr>
          <p:cNvPr id="18" name="Triangle L">
            <a:extLst>
              <a:ext uri="{FF2B5EF4-FFF2-40B4-BE49-F238E27FC236}">
                <a16:creationId xmlns:a16="http://schemas.microsoft.com/office/drawing/2014/main" id="{70C0E95B-368F-454F-8A24-B50F7A3701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67223" y="2351367"/>
            <a:ext cx="2534444" cy="2932004"/>
          </a:xfrm>
          <a:prstGeom prst="rect">
            <a:avLst/>
          </a:prstGeom>
        </p:spPr>
      </p:pic>
    </p:spTree>
    <p:extLst>
      <p:ext uri="{BB962C8B-B14F-4D97-AF65-F5344CB8AC3E}">
        <p14:creationId xmlns:p14="http://schemas.microsoft.com/office/powerpoint/2010/main" val="6839441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28000"/>
          </a:schemeClr>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person, person, indoor&#10;&#10;Description automatically generated">
            <a:extLst>
              <a:ext uri="{FF2B5EF4-FFF2-40B4-BE49-F238E27FC236}">
                <a16:creationId xmlns:a16="http://schemas.microsoft.com/office/drawing/2014/main" id="{890A5E1E-A704-4A90-ABFA-9DA4428F9C8D}"/>
              </a:ext>
            </a:extLst>
          </p:cNvPr>
          <p:cNvPicPr>
            <a:picLocks noChangeAspect="1"/>
          </p:cNvPicPr>
          <p:nvPr/>
        </p:nvPicPr>
        <p:blipFill rotWithShape="1">
          <a:blip r:embed="rId2">
            <a:extLst>
              <a:ext uri="{28A0092B-C50C-407E-A947-70E740481C1C}">
                <a14:useLocalDpi xmlns:a14="http://schemas.microsoft.com/office/drawing/2010/main" val="0"/>
              </a:ext>
            </a:extLst>
          </a:blip>
          <a:srcRect r="5882" b="-1"/>
          <a:stretch/>
        </p:blipFill>
        <p:spPr>
          <a:xfrm>
            <a:off x="0" y="10"/>
            <a:ext cx="9669642" cy="6857990"/>
          </a:xfrm>
          <a:prstGeom prst="rect">
            <a:avLst/>
          </a:prstGeom>
        </p:spPr>
      </p:pic>
      <p:sp>
        <p:nvSpPr>
          <p:cNvPr id="19"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ackground pattern&#10;&#10;Description automatically generated">
            <a:extLst>
              <a:ext uri="{FF2B5EF4-FFF2-40B4-BE49-F238E27FC236}">
                <a16:creationId xmlns:a16="http://schemas.microsoft.com/office/drawing/2014/main" id="{09F74550-40D6-4CD5-9291-0A648BE797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321560" y="-10"/>
            <a:ext cx="14513560" cy="6858000"/>
          </a:xfrm>
          <a:prstGeom prst="rect">
            <a:avLst/>
          </a:prstGeom>
        </p:spPr>
      </p:pic>
      <p:pic>
        <p:nvPicPr>
          <p:cNvPr id="9" name="Picture 8">
            <a:extLst>
              <a:ext uri="{FF2B5EF4-FFF2-40B4-BE49-F238E27FC236}">
                <a16:creationId xmlns:a16="http://schemas.microsoft.com/office/drawing/2014/main" id="{C78BC134-CE3F-484A-AFE2-A3E17DAC46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7919" y="429434"/>
            <a:ext cx="1188211" cy="438808"/>
          </a:xfrm>
          <a:prstGeom prst="rect">
            <a:avLst/>
          </a:prstGeom>
        </p:spPr>
      </p:pic>
      <p:sp>
        <p:nvSpPr>
          <p:cNvPr id="12" name="Text Placeholder 10">
            <a:extLst>
              <a:ext uri="{FF2B5EF4-FFF2-40B4-BE49-F238E27FC236}">
                <a16:creationId xmlns:a16="http://schemas.microsoft.com/office/drawing/2014/main" id="{7BD5E0E5-A728-4CAB-A2C8-FD86DCB55428}"/>
              </a:ext>
            </a:extLst>
          </p:cNvPr>
          <p:cNvSpPr txBox="1">
            <a:spLocks/>
          </p:cNvSpPr>
          <p:nvPr/>
        </p:nvSpPr>
        <p:spPr>
          <a:xfrm>
            <a:off x="4216500" y="2582417"/>
            <a:ext cx="7041020" cy="285038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6400" kern="1200">
                <a:ln w="12700">
                  <a:solidFill>
                    <a:schemeClr val="bg1"/>
                  </a:solidFill>
                </a:ln>
                <a:no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5400" dirty="0"/>
              <a:t>DEMO TEXT?</a:t>
            </a:r>
          </a:p>
          <a:p>
            <a:pPr algn="r"/>
            <a:r>
              <a:rPr lang="en-US" sz="5400" dirty="0"/>
              <a:t>DEMO TEXT</a:t>
            </a:r>
          </a:p>
        </p:txBody>
      </p:sp>
    </p:spTree>
    <p:extLst>
      <p:ext uri="{BB962C8B-B14F-4D97-AF65-F5344CB8AC3E}">
        <p14:creationId xmlns:p14="http://schemas.microsoft.com/office/powerpoint/2010/main" val="39390831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97063F17-EC28-4F8B-9E0F-F9A0DBD32E8D}"/>
              </a:ext>
            </a:extLst>
          </p:cNvPr>
          <p:cNvSpPr txBox="1">
            <a:spLocks/>
          </p:cNvSpPr>
          <p:nvPr/>
        </p:nvSpPr>
        <p:spPr>
          <a:xfrm>
            <a:off x="1270747" y="459099"/>
            <a:ext cx="9732533" cy="7581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800" b="1" i="1" cap="all" dirty="0">
                <a:solidFill>
                  <a:schemeClr val="bg1"/>
                </a:solidFill>
                <a:latin typeface="+mj-lt"/>
              </a:rPr>
              <a:t>WHAT IS ZERO TRUST AND WHY IS IT IMPORTANT?</a:t>
            </a:r>
          </a:p>
        </p:txBody>
      </p:sp>
      <p:sp>
        <p:nvSpPr>
          <p:cNvPr id="7" name="TextBox 6">
            <a:extLst>
              <a:ext uri="{FF2B5EF4-FFF2-40B4-BE49-F238E27FC236}">
                <a16:creationId xmlns:a16="http://schemas.microsoft.com/office/drawing/2014/main" id="{8C324905-255F-4237-8DFB-E018FA323146}"/>
              </a:ext>
            </a:extLst>
          </p:cNvPr>
          <p:cNvSpPr txBox="1"/>
          <p:nvPr/>
        </p:nvSpPr>
        <p:spPr>
          <a:xfrm>
            <a:off x="391886" y="2274838"/>
            <a:ext cx="11408228" cy="1294585"/>
          </a:xfrm>
          <a:prstGeom prst="rect">
            <a:avLst/>
          </a:prstGeom>
          <a:noFill/>
        </p:spPr>
        <p:txBody>
          <a:bodyPr wrap="square">
            <a:spAutoFit/>
          </a:bodyPr>
          <a:lstStyle/>
          <a:p>
            <a:pPr>
              <a:lnSpc>
                <a:spcPct val="150000"/>
              </a:lnSpc>
            </a:pPr>
            <a:r>
              <a:rPr lang="it-IT" sz="1800" b="1" dirty="0">
                <a:solidFill>
                  <a:schemeClr val="bg1"/>
                </a:solidFill>
              </a:rPr>
              <a:t>Demo text </a:t>
            </a:r>
            <a:r>
              <a:rPr lang="it-IT" sz="1800" dirty="0">
                <a:solidFill>
                  <a:schemeClr val="bg1"/>
                </a:solidFill>
              </a:rPr>
              <a:t> demo text demo text. demo text. demo text. demo text. demo text. demo text. demo text. demo text. demo text. demo text. demo text. demo text. demo text. demo text. demo text. demo text. demo text. demo text</a:t>
            </a:r>
            <a:r>
              <a:rPr lang="it-IT" dirty="0"/>
              <a:t>.</a:t>
            </a:r>
            <a:endParaRPr lang="en-US" dirty="0">
              <a:solidFill>
                <a:schemeClr val="bg1"/>
              </a:solidFill>
            </a:endParaRPr>
          </a:p>
        </p:txBody>
      </p:sp>
      <p:sp>
        <p:nvSpPr>
          <p:cNvPr id="8" name="TextBox 7">
            <a:extLst>
              <a:ext uri="{FF2B5EF4-FFF2-40B4-BE49-F238E27FC236}">
                <a16:creationId xmlns:a16="http://schemas.microsoft.com/office/drawing/2014/main" id="{F8131A81-A22E-4684-B037-2EA64AA8EC03}"/>
              </a:ext>
            </a:extLst>
          </p:cNvPr>
          <p:cNvSpPr txBox="1"/>
          <p:nvPr/>
        </p:nvSpPr>
        <p:spPr>
          <a:xfrm>
            <a:off x="0" y="5149334"/>
            <a:ext cx="12192000" cy="523220"/>
          </a:xfrm>
          <a:prstGeom prst="rect">
            <a:avLst/>
          </a:prstGeom>
          <a:noFill/>
        </p:spPr>
        <p:txBody>
          <a:bodyPr wrap="square">
            <a:spAutoFit/>
          </a:bodyPr>
          <a:lstStyle/>
          <a:p>
            <a:pPr algn="ctr"/>
            <a:r>
              <a:rPr lang="it-IT" sz="2800" b="1" dirty="0">
                <a:solidFill>
                  <a:schemeClr val="bg1"/>
                </a:solidFill>
              </a:rPr>
              <a:t>Ubiquitous Least - Privilege Access</a:t>
            </a:r>
          </a:p>
        </p:txBody>
      </p:sp>
    </p:spTree>
    <p:extLst>
      <p:ext uri="{BB962C8B-B14F-4D97-AF65-F5344CB8AC3E}">
        <p14:creationId xmlns:p14="http://schemas.microsoft.com/office/powerpoint/2010/main" val="28970666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00B6C8"/>
            </a:gs>
            <a:gs pos="100000">
              <a:srgbClr val="557DBF"/>
            </a:gs>
          </a:gsLst>
          <a:lin ang="13800000" scaled="0"/>
        </a:gradFill>
        <a:effectLst/>
      </p:bgPr>
    </p:bg>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1F71A1EB-A201-4A4D-A6A9-4736E3E52B1B}"/>
              </a:ext>
            </a:extLst>
          </p:cNvPr>
          <p:cNvSpPr txBox="1">
            <a:spLocks/>
          </p:cNvSpPr>
          <p:nvPr/>
        </p:nvSpPr>
        <p:spPr>
          <a:xfrm>
            <a:off x="2654967" y="1601759"/>
            <a:ext cx="6882066" cy="4094441"/>
          </a:xfrm>
          <a:prstGeom prst="rect">
            <a:avLst/>
          </a:prstGeom>
          <a:noFill/>
          <a:ln>
            <a:noFill/>
          </a:ln>
        </p:spPr>
        <p:txBody>
          <a:bodyPr vert="horz" lIns="91440" tIns="45720" rIns="91440" bIns="45720" rtlCol="0" anchor="ctr">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1600"/>
              </a:lnSpc>
            </a:pPr>
            <a:r>
              <a:rPr lang="it-IT" sz="12000" dirty="0">
                <a:ln w="12700">
                  <a:solidFill>
                    <a:schemeClr val="bg1"/>
                  </a:solidFill>
                </a:ln>
                <a:noFill/>
                <a:latin typeface="Poppins Black" pitchFamily="2" charset="77"/>
                <a:cs typeface="Poppins Black" pitchFamily="2" charset="77"/>
              </a:rPr>
              <a:t>THANK YOU</a:t>
            </a:r>
            <a:endParaRPr lang="en-RO" sz="12000" dirty="0">
              <a:ln w="12700">
                <a:solidFill>
                  <a:schemeClr val="bg1"/>
                </a:solidFill>
              </a:ln>
              <a:noFill/>
              <a:latin typeface="Poppins Black" pitchFamily="2" charset="77"/>
              <a:cs typeface="Poppins Black" pitchFamily="2" charset="77"/>
            </a:endParaRPr>
          </a:p>
        </p:txBody>
      </p:sp>
      <p:pic>
        <p:nvPicPr>
          <p:cNvPr id="5" name="Triangle L">
            <a:extLst>
              <a:ext uri="{FF2B5EF4-FFF2-40B4-BE49-F238E27FC236}">
                <a16:creationId xmlns:a16="http://schemas.microsoft.com/office/drawing/2014/main" id="{760EA161-70E4-4B6C-8545-2772AA3714F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98056" y="1020552"/>
            <a:ext cx="2787888" cy="3225204"/>
          </a:xfrm>
          <a:prstGeom prst="rect">
            <a:avLst/>
          </a:prstGeom>
        </p:spPr>
      </p:pic>
      <p:pic>
        <p:nvPicPr>
          <p:cNvPr id="6" name="Triangle L">
            <a:extLst>
              <a:ext uri="{FF2B5EF4-FFF2-40B4-BE49-F238E27FC236}">
                <a16:creationId xmlns:a16="http://schemas.microsoft.com/office/drawing/2014/main" id="{8079A9BF-29E0-4036-B4A9-D96DA17F95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857130" y="2630866"/>
            <a:ext cx="2787888" cy="3225204"/>
          </a:xfrm>
          <a:prstGeom prst="rect">
            <a:avLst/>
          </a:prstGeom>
        </p:spPr>
      </p:pic>
      <p:pic>
        <p:nvPicPr>
          <p:cNvPr id="7" name="Triangle L">
            <a:extLst>
              <a:ext uri="{FF2B5EF4-FFF2-40B4-BE49-F238E27FC236}">
                <a16:creationId xmlns:a16="http://schemas.microsoft.com/office/drawing/2014/main" id="{025F2F11-DE71-4442-A241-D18885C6BE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9269" y="3466902"/>
            <a:ext cx="2787888" cy="3225204"/>
          </a:xfrm>
          <a:prstGeom prst="rect">
            <a:avLst/>
          </a:prstGeom>
        </p:spPr>
      </p:pic>
    </p:spTree>
    <p:extLst>
      <p:ext uri="{BB962C8B-B14F-4D97-AF65-F5344CB8AC3E}">
        <p14:creationId xmlns:p14="http://schemas.microsoft.com/office/powerpoint/2010/main" val="13627527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town hall">
  <a:themeElements>
    <a:clrScheme name="Accesa &amp; RaRo">
      <a:dk1>
        <a:srgbClr val="557DBF"/>
      </a:dk1>
      <a:lt1>
        <a:sysClr val="window" lastClr="FFFFFF"/>
      </a:lt1>
      <a:dk2>
        <a:srgbClr val="0097B9"/>
      </a:dk2>
      <a:lt2>
        <a:srgbClr val="E7E6E6"/>
      </a:lt2>
      <a:accent1>
        <a:srgbClr val="8769AE"/>
      </a:accent1>
      <a:accent2>
        <a:srgbClr val="283B41"/>
      </a:accent2>
      <a:accent3>
        <a:srgbClr val="FF9400"/>
      </a:accent3>
      <a:accent4>
        <a:srgbClr val="00B6C8"/>
      </a:accent4>
      <a:accent5>
        <a:srgbClr val="ED224B"/>
      </a:accent5>
      <a:accent6>
        <a:srgbClr val="9ACE87"/>
      </a:accent6>
      <a:hlink>
        <a:srgbClr val="283B41"/>
      </a:hlink>
      <a:folHlink>
        <a:srgbClr val="FFFFFF"/>
      </a:folHlink>
    </a:clrScheme>
    <a:fontScheme name="Accesa &amp; RaRo">
      <a:majorFont>
        <a:latin typeface="Poppins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79596406-47ef-4505-bf4a-11fe7baf58e2" xsi:nil="true"/>
    <lcf76f155ced4ddcb4097134ff3c332f xmlns="e241b03a-9627-45d0-8d1d-df779518c1d0">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281B79A0DD3BE408717B11A7189A49C" ma:contentTypeVersion="14" ma:contentTypeDescription="Create a new document." ma:contentTypeScope="" ma:versionID="e7253e8cfa6768e30d1ee6374525fac4">
  <xsd:schema xmlns:xsd="http://www.w3.org/2001/XMLSchema" xmlns:xs="http://www.w3.org/2001/XMLSchema" xmlns:p="http://schemas.microsoft.com/office/2006/metadata/properties" xmlns:ns2="e241b03a-9627-45d0-8d1d-df779518c1d0" xmlns:ns3="79596406-47ef-4505-bf4a-11fe7baf58e2" targetNamespace="http://schemas.microsoft.com/office/2006/metadata/properties" ma:root="true" ma:fieldsID="9d765b8db0027e3b26e1eb59487226df" ns2:_="" ns3:_="">
    <xsd:import namespace="e241b03a-9627-45d0-8d1d-df779518c1d0"/>
    <xsd:import namespace="79596406-47ef-4505-bf4a-11fe7baf58e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241b03a-9627-45d0-8d1d-df779518c1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72aca97a-c42e-4b83-9879-5bc59af80394"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DateTaken" ma:index="21"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9596406-47ef-4505-bf4a-11fe7baf58e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7" nillable="true" ma:displayName="Taxonomy Catch All Column" ma:hidden="true" ma:list="{02de37b7-90f5-4d67-be80-42295324536e}" ma:internalName="TaxCatchAll" ma:showField="CatchAllData" ma:web="79596406-47ef-4505-bf4a-11fe7baf58e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B78E1DB-8D1C-46F7-9C56-F01100A0BAB3}">
  <ds:schemaRefs>
    <ds:schemaRef ds:uri="http://schemas.microsoft.com/sharepoint/v3/contenttype/forms"/>
  </ds:schemaRefs>
</ds:datastoreItem>
</file>

<file path=customXml/itemProps2.xml><?xml version="1.0" encoding="utf-8"?>
<ds:datastoreItem xmlns:ds="http://schemas.openxmlformats.org/officeDocument/2006/customXml" ds:itemID="{62E8CBC2-4AFE-47BC-93DD-955A0942F389}">
  <ds:schemaRefs>
    <ds:schemaRef ds:uri="66a7865b-ed1e-4ac6-9c69-d3f09f347565"/>
    <ds:schemaRef ds:uri="http://schemas.microsoft.com/office/2006/metadata/properties"/>
    <ds:schemaRef ds:uri="http://schemas.microsoft.com/office/infopath/2007/PartnerControls"/>
    <ds:schemaRef ds:uri="http://schemas.microsoft.com/office/2006/documentManagement/types"/>
    <ds:schemaRef ds:uri="http://purl.org/dc/terms/"/>
    <ds:schemaRef ds:uri="http://purl.org/dc/dcmitype/"/>
    <ds:schemaRef ds:uri="http://www.w3.org/XML/1998/namespace"/>
    <ds:schemaRef ds:uri="cacc0def-f387-47e5-a7f8-c716c5773687"/>
    <ds:schemaRef ds:uri="http://schemas.openxmlformats.org/package/2006/metadata/core-properties"/>
    <ds:schemaRef ds:uri="http://purl.org/dc/elements/1.1/"/>
    <ds:schemaRef ds:uri="79596406-47ef-4505-bf4a-11fe7baf58e2"/>
    <ds:schemaRef ds:uri="e241b03a-9627-45d0-8d1d-df779518c1d0"/>
  </ds:schemaRefs>
</ds:datastoreItem>
</file>

<file path=customXml/itemProps3.xml><?xml version="1.0" encoding="utf-8"?>
<ds:datastoreItem xmlns:ds="http://schemas.openxmlformats.org/officeDocument/2006/customXml" ds:itemID="{905CC8EE-C1DD-4820-8B50-82E235D4AD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241b03a-9627-45d0-8d1d-df779518c1d0"/>
    <ds:schemaRef ds:uri="79596406-47ef-4505-bf4a-11fe7baf58e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5466</TotalTime>
  <Words>152</Words>
  <Application>Microsoft Office PowerPoint</Application>
  <PresentationFormat>Widescreen</PresentationFormat>
  <Paragraphs>51</Paragraphs>
  <Slides>7</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Open Sans Light</vt:lpstr>
      <vt:lpstr>Open Sans</vt:lpstr>
      <vt:lpstr>Calibri</vt:lpstr>
      <vt:lpstr>Poppins Black</vt:lpstr>
      <vt:lpstr>town hall</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Accesa</dc:title>
  <dc:creator>Alina Cozea</dc:creator>
  <cp:lastModifiedBy>Alexandru Parvu</cp:lastModifiedBy>
  <cp:revision>262</cp:revision>
  <dcterms:created xsi:type="dcterms:W3CDTF">2021-04-16T06:53:53Z</dcterms:created>
  <dcterms:modified xsi:type="dcterms:W3CDTF">2023-02-06T13:05:27Z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0x0101005281B79A0DD3BE408717B11A7189A49C</vt:lpwstr>
  </property>
  <property fmtid="{D5CDD505-2E9C-101B-9397-08002B2CF9AE}" pid="3" name="MediaServiceImageTags">
    <vt:lpwstr/>
  </property>
  <property fmtid="{D5CDD505-2E9C-101B-9397-08002B2CF9AE}" pid="4" name="MSIP_Label_5c21cfd0-38f5-4aff-bce9-934eae8b8754_Enabled">
    <vt:lpwstr>true</vt:lpwstr>
  </property>
  <property fmtid="{D5CDD505-2E9C-101B-9397-08002B2CF9AE}" pid="5" name="MSIP_Label_5c21cfd0-38f5-4aff-bce9-934eae8b8754_SetDate">
    <vt:lpwstr>2022-07-18T22:52:39Z</vt:lpwstr>
  </property>
  <property fmtid="{D5CDD505-2E9C-101B-9397-08002B2CF9AE}" pid="6" name="MSIP_Label_5c21cfd0-38f5-4aff-bce9-934eae8b8754_Method">
    <vt:lpwstr>Privileged</vt:lpwstr>
  </property>
  <property fmtid="{D5CDD505-2E9C-101B-9397-08002B2CF9AE}" pid="7" name="MSIP_Label_5c21cfd0-38f5-4aff-bce9-934eae8b8754_Name">
    <vt:lpwstr>Public</vt:lpwstr>
  </property>
  <property fmtid="{D5CDD505-2E9C-101B-9397-08002B2CF9AE}" pid="8" name="MSIP_Label_5c21cfd0-38f5-4aff-bce9-934eae8b8754_SiteId">
    <vt:lpwstr>b8a2150a-b09f-492a-bdcd-079b1fb144f5</vt:lpwstr>
  </property>
  <property fmtid="{D5CDD505-2E9C-101B-9397-08002B2CF9AE}" pid="9" name="MSIP_Label_5c21cfd0-38f5-4aff-bce9-934eae8b8754_ActionId">
    <vt:lpwstr>c0b3f034-d851-488f-b2a0-6e1590ebcea6</vt:lpwstr>
  </property>
  <property fmtid="{D5CDD505-2E9C-101B-9397-08002B2CF9AE}" pid="10" name="MSIP_Label_5c21cfd0-38f5-4aff-bce9-934eae8b8754_ContentBits">
    <vt:lpwstr>0</vt:lpwstr>
  </property>
</Properties>
</file>